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77" r:id="rId5"/>
  </p:sldIdLst>
  <p:sldSz cx="9144000" cy="5143500" type="screen16x9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F38FA037-2D38-4BAB-B88B-D8DD6631B0DF}">
          <p14:sldIdLst>
            <p14:sldId id="277"/>
          </p14:sldIdLst>
        </p14:section>
        <p14:section name="Ikke-navngivet sektion" id="{8F1118F7-BA13-4FB7-AD15-59AE959FDCD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6F3E"/>
    <a:srgbClr val="5F5F5F"/>
    <a:srgbClr val="374347"/>
    <a:srgbClr val="607C67"/>
    <a:srgbClr val="958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CDC9B-9AF6-4DF5-932F-ADE4B55AB587}" type="datetimeFigureOut">
              <a:rPr lang="da-DK" smtClean="0"/>
              <a:t>05-10-2021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0C1C1-0B22-4D63-BD3C-BD611B34BE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955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JC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C7FD0-3A54-491A-BA1B-45DC653D0FA2}" type="slidenum">
              <a:rPr lang="da-DK" altLang="da-DK" smtClean="0"/>
              <a:pPr/>
              <a:t>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3476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A94E817-6064-4386-A6FD-8B78EC116E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" y="0"/>
            <a:ext cx="9143104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A7F1D460-C1B9-480D-90A3-2941D47D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4072" y="4869656"/>
            <a:ext cx="2895600" cy="273844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58E1ED8D-6ED3-49F3-A62F-44FF2648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6176" y="4865119"/>
            <a:ext cx="1656184" cy="273844"/>
          </a:xfrm>
        </p:spPr>
        <p:txBody>
          <a:bodyPr/>
          <a:lstStyle/>
          <a:p>
            <a:fld id="{78C63B53-3F4C-4D8B-B4BA-0FE0D2709663}" type="datetime1">
              <a:rPr lang="da-DK" smtClean="0"/>
              <a:t>05-10-2021</a:t>
            </a:fld>
            <a:endParaRPr lang="da-DK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B31B7EAD-8259-4A2C-B5EF-D76615F5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4869656"/>
            <a:ext cx="1053480" cy="273844"/>
          </a:xfrm>
        </p:spPr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29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0596" y="2355726"/>
            <a:ext cx="7772400" cy="648072"/>
          </a:xfrm>
        </p:spPr>
        <p:txBody>
          <a:bodyPr anchor="t"/>
          <a:lstStyle>
            <a:lvl1pPr algn="l">
              <a:defRPr sz="4000" b="0" cap="all">
                <a:solidFill>
                  <a:srgbClr val="374347"/>
                </a:solidFill>
                <a:latin typeface="Myriad Pro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00596" y="2958778"/>
            <a:ext cx="7772400" cy="40506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7739-89E1-4091-88F9-DABEA2E8F0EA}" type="datetime1">
              <a:rPr lang="da-DK" smtClean="0"/>
              <a:t>05-10-2021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Lige forbindelse 9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55A62C1-12E2-4644-8940-48C948384B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9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3F0E-AC54-40A3-9F36-FF5A3E067816}" type="datetime1">
              <a:rPr lang="da-DK" smtClean="0"/>
              <a:t>05-10-2021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42144" y="1203598"/>
            <a:ext cx="4705920" cy="576064"/>
          </a:xfrm>
        </p:spPr>
        <p:txBody>
          <a:bodyPr>
            <a:normAutofit/>
          </a:bodyPr>
          <a:lstStyle>
            <a:lvl1pPr algn="l">
              <a:defRPr sz="2800" b="0" baseline="0">
                <a:latin typeface="Myriad Pro" pitchFamily="34" charset="0"/>
              </a:defRPr>
            </a:lvl1pPr>
          </a:lstStyle>
          <a:p>
            <a:r>
              <a:rPr lang="da-DK"/>
              <a:t>Skriv overskrift her</a:t>
            </a:r>
          </a:p>
        </p:txBody>
      </p:sp>
      <p:sp>
        <p:nvSpPr>
          <p:cNvPr id="12" name="Pladsholder til indhold 2"/>
          <p:cNvSpPr>
            <a:spLocks noGrp="1"/>
          </p:cNvSpPr>
          <p:nvPr>
            <p:ph idx="1"/>
          </p:nvPr>
        </p:nvSpPr>
        <p:spPr>
          <a:xfrm>
            <a:off x="457200" y="1995686"/>
            <a:ext cx="4125404" cy="2630387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Pladsholder til indhold 2"/>
          <p:cNvSpPr>
            <a:spLocks noGrp="1"/>
          </p:cNvSpPr>
          <p:nvPr>
            <p:ph idx="13"/>
          </p:nvPr>
        </p:nvSpPr>
        <p:spPr>
          <a:xfrm>
            <a:off x="4572000" y="1995686"/>
            <a:ext cx="4125404" cy="2630387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13" name="Lige forbindelse 12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7" name="Billede 1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73C99C8-44F2-423A-B8DA-784ECDBACF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2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1D10-CB61-4F16-9FB2-A26FE24EFFD8}" type="datetime1">
              <a:rPr lang="da-DK" smtClean="0"/>
              <a:t>05-10-2021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42144" y="1203598"/>
            <a:ext cx="4140460" cy="576064"/>
          </a:xfrm>
        </p:spPr>
        <p:txBody>
          <a:bodyPr>
            <a:normAutofit/>
          </a:bodyPr>
          <a:lstStyle>
            <a:lvl1pPr algn="l">
              <a:defRPr sz="2400" b="0" baseline="0">
                <a:latin typeface="Myriad Pro" pitchFamily="34" charset="0"/>
              </a:defRPr>
            </a:lvl1pPr>
          </a:lstStyle>
          <a:p>
            <a:r>
              <a:rPr lang="da-DK"/>
              <a:t>Skriv overskrift her</a:t>
            </a:r>
          </a:p>
        </p:txBody>
      </p:sp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457200" y="1779662"/>
            <a:ext cx="4125404" cy="2846411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Pladsholder til indhold 2"/>
          <p:cNvSpPr>
            <a:spLocks noGrp="1"/>
          </p:cNvSpPr>
          <p:nvPr>
            <p:ph idx="13"/>
          </p:nvPr>
        </p:nvSpPr>
        <p:spPr>
          <a:xfrm>
            <a:off x="4572000" y="1779662"/>
            <a:ext cx="4125404" cy="2846411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4586796" y="1203598"/>
            <a:ext cx="41404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da-DK" b="0"/>
              <a:t>Skriv overskrift her</a:t>
            </a:r>
          </a:p>
        </p:txBody>
      </p:sp>
      <p:cxnSp>
        <p:nvCxnSpPr>
          <p:cNvPr id="17" name="Lige forbindelse 16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21" name="Billede 2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3547167-3272-4D15-84C2-C70EFE6BAD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0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CA47-2595-4ECC-8490-1E7F6D536202}" type="datetime1">
              <a:rPr lang="da-DK" smtClean="0"/>
              <a:t>05-10-2021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42144" y="1203598"/>
            <a:ext cx="4705920" cy="576064"/>
          </a:xfrm>
        </p:spPr>
        <p:txBody>
          <a:bodyPr>
            <a:normAutofit/>
          </a:bodyPr>
          <a:lstStyle>
            <a:lvl1pPr algn="l">
              <a:defRPr sz="2800" b="0" baseline="0">
                <a:latin typeface="Myriad Pro" pitchFamily="34" charset="0"/>
              </a:defRPr>
            </a:lvl1pPr>
          </a:lstStyle>
          <a:p>
            <a:r>
              <a:rPr lang="da-DK"/>
              <a:t>Skriv overskrift her</a:t>
            </a:r>
          </a:p>
        </p:txBody>
      </p:sp>
      <p:cxnSp>
        <p:nvCxnSpPr>
          <p:cNvPr id="10" name="Lige forbindelse 9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F68F365-5499-43FF-8014-5D4B09A63A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52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9C30-7383-44C9-8BE5-1105D873BB5B}" type="datetime1">
              <a:rPr lang="da-DK" smtClean="0"/>
              <a:t>05-10-2021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25B2487-5F99-4CAD-A575-012B0B32B0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5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76" y="1059582"/>
            <a:ext cx="3008313" cy="871538"/>
          </a:xfrm>
        </p:spPr>
        <p:txBody>
          <a:bodyPr anchor="b"/>
          <a:lstStyle>
            <a:lvl1pPr algn="l">
              <a:defRPr sz="2000" b="0">
                <a:latin typeface="Myriad Pro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59582"/>
            <a:ext cx="5111750" cy="3535043"/>
          </a:xfrm>
        </p:spPr>
        <p:txBody>
          <a:bodyPr/>
          <a:lstStyle>
            <a:lvl1pPr>
              <a:defRPr sz="3200">
                <a:latin typeface="Myriad Pro" pitchFamily="34" charset="0"/>
              </a:defRPr>
            </a:lvl1pPr>
            <a:lvl2pPr>
              <a:defRPr sz="2800">
                <a:latin typeface="Myriad Pro" pitchFamily="34" charset="0"/>
              </a:defRPr>
            </a:lvl2pPr>
            <a:lvl3pPr>
              <a:defRPr sz="24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5" y="2139702"/>
            <a:ext cx="3008313" cy="2454923"/>
          </a:xfrm>
        </p:spPr>
        <p:txBody>
          <a:bodyPr/>
          <a:lstStyle>
            <a:lvl1pPr marL="0" indent="0">
              <a:buNone/>
              <a:defRPr sz="1400"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61C4-3C1B-4BEC-9A29-1B9DF42AFE71}" type="datetime1">
              <a:rPr lang="da-DK" smtClean="0"/>
              <a:t>05-10-2021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4" name="Billede 1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F3999C9-EE4C-4777-BC0E-49CF23303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7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336" y="1131590"/>
            <a:ext cx="2685504" cy="576064"/>
          </a:xfrm>
        </p:spPr>
        <p:txBody>
          <a:bodyPr anchor="b"/>
          <a:lstStyle>
            <a:lvl1pPr algn="l">
              <a:defRPr sz="2000" b="0">
                <a:latin typeface="Myriad Pro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240856" y="1131590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Myriad Pro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42144" y="1779662"/>
            <a:ext cx="2689696" cy="2448272"/>
          </a:xfrm>
        </p:spPr>
        <p:txBody>
          <a:bodyPr/>
          <a:lstStyle>
            <a:lvl1pPr marL="0" indent="0">
              <a:buNone/>
              <a:defRPr sz="1400"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BFE-E223-4068-B88A-775588A75568}" type="datetime1">
              <a:rPr lang="da-DK" smtClean="0"/>
              <a:t>05-10-2021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4" name="Billede 1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A89B744-C1AA-46BF-86E8-7BAF5676FC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4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336" y="1059582"/>
            <a:ext cx="8229600" cy="85725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7828" y="1779662"/>
            <a:ext cx="8229600" cy="3030984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0D2B-9B6D-4AD8-A86A-32181AE12D3F}" type="datetime1">
              <a:rPr lang="da-DK" smtClean="0"/>
              <a:t>05-10-2021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Lige forbindelse 9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5" name="Billede 1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CB7AB1C-F346-4100-810F-9AC12E3C2A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32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69856" y="1131590"/>
            <a:ext cx="2057400" cy="3290888"/>
          </a:xfrm>
        </p:spPr>
        <p:txBody>
          <a:bodyPr vert="eaVert"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7656" y="1131590"/>
            <a:ext cx="6019800" cy="3290888"/>
          </a:xfrm>
        </p:spPr>
        <p:txBody>
          <a:bodyPr vert="eaVert"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85DA-7BBB-41B1-83B2-7A1CA4BC4252}" type="datetime1">
              <a:rPr lang="da-DK" smtClean="0"/>
              <a:t>05-10-2021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Lige forbindelse 9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28464BA-E188-491B-8919-78BF11EA2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4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4E6D189-1FF9-4511-9AE0-A28053B9A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" y="0"/>
            <a:ext cx="9143104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34072" y="4869656"/>
            <a:ext cx="2895600" cy="273844"/>
          </a:xfrm>
        </p:spPr>
        <p:txBody>
          <a:bodyPr/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AF3EB45-324D-49D2-AA84-9254AA28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6176" y="4865119"/>
            <a:ext cx="1656184" cy="273844"/>
          </a:xfrm>
        </p:spPr>
        <p:txBody>
          <a:bodyPr/>
          <a:lstStyle/>
          <a:p>
            <a:fld id="{78C63B53-3F4C-4D8B-B4BA-0FE0D2709663}" type="datetime1">
              <a:rPr lang="da-DK" smtClean="0"/>
              <a:t>05-10-2021</a:t>
            </a:fld>
            <a:endParaRPr lang="da-DK"/>
          </a:p>
        </p:txBody>
      </p: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8A43014F-3F4B-4F00-9181-EBE3DC3B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4869656"/>
            <a:ext cx="1053480" cy="273844"/>
          </a:xfrm>
        </p:spPr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427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80B20EAA-1C9C-4C3D-8020-6DE1D7418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" y="0"/>
            <a:ext cx="9143104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81A0CD47-07CD-4329-B7CB-D828FEDF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4072" y="4869656"/>
            <a:ext cx="2895600" cy="273844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508DAD73-B957-4491-9B03-8F6D0C82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6176" y="4865119"/>
            <a:ext cx="1656184" cy="273844"/>
          </a:xfrm>
        </p:spPr>
        <p:txBody>
          <a:bodyPr/>
          <a:lstStyle/>
          <a:p>
            <a:fld id="{78C63B53-3F4C-4D8B-B4BA-0FE0D2709663}" type="datetime1">
              <a:rPr lang="da-DK" smtClean="0"/>
              <a:t>05-10-2021</a:t>
            </a:fld>
            <a:endParaRPr lang="da-DK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BBD58989-7034-4456-8703-199768D5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4869656"/>
            <a:ext cx="1053480" cy="273844"/>
          </a:xfrm>
        </p:spPr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637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94E7DAEB-4229-47E0-9B32-1C3AAD8CD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" y="0"/>
            <a:ext cx="9143104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2A7CB981-2494-4D00-A958-01A20904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4072" y="4869656"/>
            <a:ext cx="2895600" cy="273844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3D7A4643-9A8F-4BDC-8DB2-54B4A2AF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6176" y="4865119"/>
            <a:ext cx="1656184" cy="273844"/>
          </a:xfrm>
        </p:spPr>
        <p:txBody>
          <a:bodyPr/>
          <a:lstStyle/>
          <a:p>
            <a:fld id="{78C63B53-3F4C-4D8B-B4BA-0FE0D2709663}" type="datetime1">
              <a:rPr lang="da-DK" smtClean="0"/>
              <a:t>05-10-2021</a:t>
            </a:fld>
            <a:endParaRPr lang="da-DK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8B1A6AC7-1D08-4425-AD41-D4DD80E2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4869656"/>
            <a:ext cx="1053480" cy="273844"/>
          </a:xfrm>
        </p:spPr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808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1239FDDC-2D24-4C60-979A-742BF81BA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" y="0"/>
            <a:ext cx="9143104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5CED698A-C981-431A-87E9-6DF68309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4072" y="4869656"/>
            <a:ext cx="2895600" cy="273844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7F55765D-19E0-4B2B-B0EE-1565338F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6176" y="4865119"/>
            <a:ext cx="1656184" cy="273844"/>
          </a:xfrm>
        </p:spPr>
        <p:txBody>
          <a:bodyPr/>
          <a:lstStyle/>
          <a:p>
            <a:fld id="{78C63B53-3F4C-4D8B-B4BA-0FE0D2709663}" type="datetime1">
              <a:rPr lang="da-DK" smtClean="0"/>
              <a:t>05-10-2021</a:t>
            </a:fld>
            <a:endParaRPr lang="da-DK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693B16F3-1C71-4300-B402-2EF5381A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4869656"/>
            <a:ext cx="1053480" cy="273844"/>
          </a:xfrm>
        </p:spPr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0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7A05808-74AB-44CF-8494-1AF3F8872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" y="0"/>
            <a:ext cx="9143104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407F21F4-98EA-4C0F-BBA6-247F3BDE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4072" y="4869656"/>
            <a:ext cx="2895600" cy="273844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82C9DEC6-FC3E-47B9-BC38-7891DEE8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6176" y="4865119"/>
            <a:ext cx="1656184" cy="273844"/>
          </a:xfrm>
        </p:spPr>
        <p:txBody>
          <a:bodyPr/>
          <a:lstStyle/>
          <a:p>
            <a:fld id="{78C63B53-3F4C-4D8B-B4BA-0FE0D2709663}" type="datetime1">
              <a:rPr lang="da-DK" smtClean="0"/>
              <a:t>05-10-2021</a:t>
            </a:fld>
            <a:endParaRPr lang="da-DK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0E801E23-A563-4CDB-952E-361A0BF9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4869656"/>
            <a:ext cx="1053480" cy="273844"/>
          </a:xfrm>
        </p:spPr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35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773162DF-B9D6-431B-A9D1-651DE3BA2E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" y="0"/>
            <a:ext cx="9143104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888B20F1-F710-4E24-B053-C20148BA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4072" y="4869656"/>
            <a:ext cx="2895600" cy="273844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F2EBFF45-B0B9-47AC-84C4-7D16D4AC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6176" y="4865119"/>
            <a:ext cx="1656184" cy="273844"/>
          </a:xfrm>
        </p:spPr>
        <p:txBody>
          <a:bodyPr/>
          <a:lstStyle/>
          <a:p>
            <a:fld id="{78C63B53-3F4C-4D8B-B4BA-0FE0D2709663}" type="datetime1">
              <a:rPr lang="da-DK" smtClean="0"/>
              <a:t>05-10-2021</a:t>
            </a:fld>
            <a:endParaRPr lang="da-DK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D970A727-E127-485F-96C6-13567DD3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4869656"/>
            <a:ext cx="1053480" cy="273844"/>
          </a:xfrm>
        </p:spPr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10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2144" y="1203598"/>
            <a:ext cx="4705920" cy="576064"/>
          </a:xfrm>
        </p:spPr>
        <p:txBody>
          <a:bodyPr>
            <a:normAutofit/>
          </a:bodyPr>
          <a:lstStyle>
            <a:lvl1pPr algn="l">
              <a:defRPr sz="2800" b="0" baseline="0">
                <a:latin typeface="Myriad Pro" pitchFamily="34" charset="0"/>
              </a:defRPr>
            </a:lvl1pPr>
          </a:lstStyle>
          <a:p>
            <a:r>
              <a:rPr lang="da-DK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95687"/>
            <a:ext cx="4690864" cy="2520280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F14A-1314-4FD7-A64E-5BC63B08EA94}" type="datetime1">
              <a:rPr lang="da-DK" smtClean="0"/>
              <a:t>05-10-2021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sp>
        <p:nvSpPr>
          <p:cNvPr id="17" name="Pladsholder til billede 2"/>
          <p:cNvSpPr>
            <a:spLocks noGrp="1"/>
          </p:cNvSpPr>
          <p:nvPr>
            <p:ph type="pic" idx="13"/>
          </p:nvPr>
        </p:nvSpPr>
        <p:spPr>
          <a:xfrm>
            <a:off x="5220072" y="1203598"/>
            <a:ext cx="3483569" cy="3312368"/>
          </a:xfrm>
        </p:spPr>
        <p:txBody>
          <a:bodyPr/>
          <a:lstStyle>
            <a:lvl1pPr marL="0" indent="0">
              <a:buNone/>
              <a:defRPr sz="3200">
                <a:latin typeface="Myriad Pro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F37E856-69A0-4EBA-ADDC-F4ACBE39C7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0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2144" y="1203598"/>
            <a:ext cx="4705920" cy="576064"/>
          </a:xfrm>
        </p:spPr>
        <p:txBody>
          <a:bodyPr>
            <a:normAutofit/>
          </a:bodyPr>
          <a:lstStyle>
            <a:lvl1pPr algn="l">
              <a:defRPr sz="2800" b="0" baseline="0">
                <a:latin typeface="Myriad Pro" pitchFamily="34" charset="0"/>
              </a:defRPr>
            </a:lvl1pPr>
          </a:lstStyle>
          <a:p>
            <a:r>
              <a:rPr lang="da-DK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95686"/>
            <a:ext cx="8270056" cy="2630387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CFD7-5513-48A6-AB8D-AFCFE6895050}" type="datetime1">
              <a:rPr lang="da-DK" smtClean="0"/>
              <a:t>05-10-2021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3889C02-8E7C-4241-B210-71AFB9DCC1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1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C472-5B20-4622-93C3-2AEC4776A42E}" type="datetime1">
              <a:rPr lang="da-DK" smtClean="0"/>
              <a:t>05-10-2021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09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74" r:id="rId8"/>
    <p:sldLayoutId id="214748368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C8D3A656-D74E-4157-8E8B-B3CADB04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71" y="2420398"/>
            <a:ext cx="2758244" cy="576064"/>
          </a:xfrm>
        </p:spPr>
        <p:txBody>
          <a:bodyPr>
            <a:noAutofit/>
          </a:bodyPr>
          <a:lstStyle/>
          <a:p>
            <a:pPr algn="ctr"/>
            <a:r>
              <a:rPr lang="da-DK" sz="2500" b="1"/>
              <a:t>DET NYE STRATEGISKE </a:t>
            </a:r>
            <a:br>
              <a:rPr lang="da-DK" sz="2500" b="1"/>
            </a:br>
            <a:r>
              <a:rPr lang="da-DK" sz="2500" b="1"/>
              <a:t>LANDSKAB I BFU</a:t>
            </a:r>
            <a:br>
              <a:rPr lang="da-DK" sz="2500" b="1"/>
            </a:br>
            <a:br>
              <a:rPr lang="da-DK" sz="2500" b="1"/>
            </a:br>
            <a:r>
              <a:rPr lang="da-DK" sz="2500" b="1"/>
              <a:t>2021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CA121597-812F-428D-9FD5-8E5970E95905}"/>
              </a:ext>
            </a:extLst>
          </p:cNvPr>
          <p:cNvGrpSpPr/>
          <p:nvPr/>
        </p:nvGrpSpPr>
        <p:grpSpPr>
          <a:xfrm>
            <a:off x="3119475" y="169407"/>
            <a:ext cx="5700997" cy="4778607"/>
            <a:chOff x="3119475" y="169407"/>
            <a:chExt cx="5700997" cy="4778607"/>
          </a:xfrm>
        </p:grpSpPr>
        <p:sp>
          <p:nvSpPr>
            <p:cNvPr id="6" name="Rutediagram: Alternativ proces 6">
              <a:extLst>
                <a:ext uri="{FF2B5EF4-FFF2-40B4-BE49-F238E27FC236}">
                  <a16:creationId xmlns:a16="http://schemas.microsoft.com/office/drawing/2014/main" id="{264D78A4-3DE4-4D5C-83E1-DB86E98D4883}"/>
                </a:ext>
              </a:extLst>
            </p:cNvPr>
            <p:cNvSpPr/>
            <p:nvPr/>
          </p:nvSpPr>
          <p:spPr>
            <a:xfrm>
              <a:off x="3119475" y="169407"/>
              <a:ext cx="5700997" cy="4778607"/>
            </a:xfrm>
            <a:custGeom>
              <a:avLst/>
              <a:gdLst>
                <a:gd name="connsiteX0" fmla="*/ 0 w 7128792"/>
                <a:gd name="connsiteY0" fmla="*/ 660073 h 3960440"/>
                <a:gd name="connsiteX1" fmla="*/ 660073 w 7128792"/>
                <a:gd name="connsiteY1" fmla="*/ 0 h 3960440"/>
                <a:gd name="connsiteX2" fmla="*/ 6468719 w 7128792"/>
                <a:gd name="connsiteY2" fmla="*/ 0 h 3960440"/>
                <a:gd name="connsiteX3" fmla="*/ 7128792 w 7128792"/>
                <a:gd name="connsiteY3" fmla="*/ 660073 h 3960440"/>
                <a:gd name="connsiteX4" fmla="*/ 7128792 w 7128792"/>
                <a:gd name="connsiteY4" fmla="*/ 3300367 h 3960440"/>
                <a:gd name="connsiteX5" fmla="*/ 6468719 w 7128792"/>
                <a:gd name="connsiteY5" fmla="*/ 3960440 h 3960440"/>
                <a:gd name="connsiteX6" fmla="*/ 660073 w 7128792"/>
                <a:gd name="connsiteY6" fmla="*/ 3960440 h 3960440"/>
                <a:gd name="connsiteX7" fmla="*/ 0 w 7128792"/>
                <a:gd name="connsiteY7" fmla="*/ 3300367 h 3960440"/>
                <a:gd name="connsiteX8" fmla="*/ 0 w 7128792"/>
                <a:gd name="connsiteY8" fmla="*/ 660073 h 3960440"/>
                <a:gd name="connsiteX0" fmla="*/ 13375 w 7142167"/>
                <a:gd name="connsiteY0" fmla="*/ 669126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69126 h 3969493"/>
                <a:gd name="connsiteX0" fmla="*/ 36214 w 7128792"/>
                <a:gd name="connsiteY0" fmla="*/ 660073 h 3969493"/>
                <a:gd name="connsiteX1" fmla="*/ 261721 w 7128792"/>
                <a:gd name="connsiteY1" fmla="*/ 0 h 3969493"/>
                <a:gd name="connsiteX2" fmla="*/ 6468719 w 7128792"/>
                <a:gd name="connsiteY2" fmla="*/ 9053 h 3969493"/>
                <a:gd name="connsiteX3" fmla="*/ 7128792 w 7128792"/>
                <a:gd name="connsiteY3" fmla="*/ 669126 h 3969493"/>
                <a:gd name="connsiteX4" fmla="*/ 7128792 w 7128792"/>
                <a:gd name="connsiteY4" fmla="*/ 3309420 h 3969493"/>
                <a:gd name="connsiteX5" fmla="*/ 6468719 w 7128792"/>
                <a:gd name="connsiteY5" fmla="*/ 3969493 h 3969493"/>
                <a:gd name="connsiteX6" fmla="*/ 660073 w 7128792"/>
                <a:gd name="connsiteY6" fmla="*/ 3969493 h 3969493"/>
                <a:gd name="connsiteX7" fmla="*/ 0 w 7128792"/>
                <a:gd name="connsiteY7" fmla="*/ 3309420 h 3969493"/>
                <a:gd name="connsiteX8" fmla="*/ 36214 w 7128792"/>
                <a:gd name="connsiteY8" fmla="*/ 660073 h 3969493"/>
                <a:gd name="connsiteX0" fmla="*/ 13375 w 7142167"/>
                <a:gd name="connsiteY0" fmla="*/ 696287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478093 w 7138166"/>
                <a:gd name="connsiteY2" fmla="*/ 9053 h 3969493"/>
                <a:gd name="connsiteX3" fmla="*/ 7138166 w 7138166"/>
                <a:gd name="connsiteY3" fmla="*/ 669126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8787"/>
                <a:gd name="connsiteY0" fmla="*/ 696287 h 3969493"/>
                <a:gd name="connsiteX1" fmla="*/ 271095 w 7138787"/>
                <a:gd name="connsiteY1" fmla="*/ 0 h 3969493"/>
                <a:gd name="connsiteX2" fmla="*/ 6804018 w 7138787"/>
                <a:gd name="connsiteY2" fmla="*/ 18106 h 3969493"/>
                <a:gd name="connsiteX3" fmla="*/ 7138166 w 7138787"/>
                <a:gd name="connsiteY3" fmla="*/ 669126 h 3969493"/>
                <a:gd name="connsiteX4" fmla="*/ 7138166 w 7138787"/>
                <a:gd name="connsiteY4" fmla="*/ 3309420 h 3969493"/>
                <a:gd name="connsiteX5" fmla="*/ 6478093 w 7138787"/>
                <a:gd name="connsiteY5" fmla="*/ 3969493 h 3969493"/>
                <a:gd name="connsiteX6" fmla="*/ 669447 w 7138787"/>
                <a:gd name="connsiteY6" fmla="*/ 3969493 h 3969493"/>
                <a:gd name="connsiteX7" fmla="*/ 9374 w 7138787"/>
                <a:gd name="connsiteY7" fmla="*/ 3309420 h 3969493"/>
                <a:gd name="connsiteX8" fmla="*/ 9374 w 713878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804018 w 7138166"/>
                <a:gd name="connsiteY2" fmla="*/ 18106 h 3969493"/>
                <a:gd name="connsiteX3" fmla="*/ 7129112 w 7138166"/>
                <a:gd name="connsiteY3" fmla="*/ 542377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478093 w 7130361"/>
                <a:gd name="connsiteY5" fmla="*/ 3969493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397843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727"/>
                <a:gd name="connsiteX1" fmla="*/ 271095 w 7130361"/>
                <a:gd name="connsiteY1" fmla="*/ 0 h 3969727"/>
                <a:gd name="connsiteX2" fmla="*/ 6804018 w 7130361"/>
                <a:gd name="connsiteY2" fmla="*/ 18106 h 3969727"/>
                <a:gd name="connsiteX3" fmla="*/ 7129112 w 7130361"/>
                <a:gd name="connsiteY3" fmla="*/ 542377 h 3969727"/>
                <a:gd name="connsiteX4" fmla="*/ 7129112 w 7130361"/>
                <a:gd name="connsiteY4" fmla="*/ 3590078 h 3969727"/>
                <a:gd name="connsiteX5" fmla="*/ 6677269 w 7130361"/>
                <a:gd name="connsiteY5" fmla="*/ 3951386 h 3969727"/>
                <a:gd name="connsiteX6" fmla="*/ 397843 w 7130361"/>
                <a:gd name="connsiteY6" fmla="*/ 3969493 h 3969727"/>
                <a:gd name="connsiteX7" fmla="*/ 9374 w 7130361"/>
                <a:gd name="connsiteY7" fmla="*/ 3626291 h 3969727"/>
                <a:gd name="connsiteX8" fmla="*/ 9374 w 7130361"/>
                <a:gd name="connsiteY8" fmla="*/ 696287 h 396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0361" h="3969727">
                  <a:moveTo>
                    <a:pt x="9374" y="696287"/>
                  </a:moveTo>
                  <a:cubicBezTo>
                    <a:pt x="18428" y="186883"/>
                    <a:pt x="-93453" y="0"/>
                    <a:pt x="271095" y="0"/>
                  </a:cubicBezTo>
                  <a:lnTo>
                    <a:pt x="6804018" y="18106"/>
                  </a:lnTo>
                  <a:cubicBezTo>
                    <a:pt x="7168566" y="18106"/>
                    <a:pt x="7129112" y="177829"/>
                    <a:pt x="7129112" y="542377"/>
                  </a:cubicBezTo>
                  <a:lnTo>
                    <a:pt x="7129112" y="3590078"/>
                  </a:lnTo>
                  <a:cubicBezTo>
                    <a:pt x="7129112" y="3954626"/>
                    <a:pt x="7041817" y="3951386"/>
                    <a:pt x="6677269" y="3951386"/>
                  </a:cubicBezTo>
                  <a:lnTo>
                    <a:pt x="397843" y="3969493"/>
                  </a:lnTo>
                  <a:cubicBezTo>
                    <a:pt x="33295" y="3969493"/>
                    <a:pt x="9374" y="3990839"/>
                    <a:pt x="9374" y="3626291"/>
                  </a:cubicBezTo>
                  <a:lnTo>
                    <a:pt x="9374" y="696287"/>
                  </a:lnTo>
                  <a:close/>
                </a:path>
              </a:pathLst>
            </a:custGeom>
            <a:solidFill>
              <a:srgbClr val="00ACA8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350"/>
            </a:p>
          </p:txBody>
        </p:sp>
        <p:sp>
          <p:nvSpPr>
            <p:cNvPr id="31" name="Rutediagram: Alternativ proces 6">
              <a:extLst>
                <a:ext uri="{FF2B5EF4-FFF2-40B4-BE49-F238E27FC236}">
                  <a16:creationId xmlns:a16="http://schemas.microsoft.com/office/drawing/2014/main" id="{9CAA117D-4CBB-46E0-8F76-227326674DA5}"/>
                </a:ext>
              </a:extLst>
            </p:cNvPr>
            <p:cNvSpPr/>
            <p:nvPr/>
          </p:nvSpPr>
          <p:spPr>
            <a:xfrm>
              <a:off x="3233527" y="638176"/>
              <a:ext cx="5529805" cy="4070319"/>
            </a:xfrm>
            <a:custGeom>
              <a:avLst/>
              <a:gdLst>
                <a:gd name="connsiteX0" fmla="*/ 0 w 7128792"/>
                <a:gd name="connsiteY0" fmla="*/ 660073 h 3960440"/>
                <a:gd name="connsiteX1" fmla="*/ 660073 w 7128792"/>
                <a:gd name="connsiteY1" fmla="*/ 0 h 3960440"/>
                <a:gd name="connsiteX2" fmla="*/ 6468719 w 7128792"/>
                <a:gd name="connsiteY2" fmla="*/ 0 h 3960440"/>
                <a:gd name="connsiteX3" fmla="*/ 7128792 w 7128792"/>
                <a:gd name="connsiteY3" fmla="*/ 660073 h 3960440"/>
                <a:gd name="connsiteX4" fmla="*/ 7128792 w 7128792"/>
                <a:gd name="connsiteY4" fmla="*/ 3300367 h 3960440"/>
                <a:gd name="connsiteX5" fmla="*/ 6468719 w 7128792"/>
                <a:gd name="connsiteY5" fmla="*/ 3960440 h 3960440"/>
                <a:gd name="connsiteX6" fmla="*/ 660073 w 7128792"/>
                <a:gd name="connsiteY6" fmla="*/ 3960440 h 3960440"/>
                <a:gd name="connsiteX7" fmla="*/ 0 w 7128792"/>
                <a:gd name="connsiteY7" fmla="*/ 3300367 h 3960440"/>
                <a:gd name="connsiteX8" fmla="*/ 0 w 7128792"/>
                <a:gd name="connsiteY8" fmla="*/ 660073 h 3960440"/>
                <a:gd name="connsiteX0" fmla="*/ 13375 w 7142167"/>
                <a:gd name="connsiteY0" fmla="*/ 669126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69126 h 3969493"/>
                <a:gd name="connsiteX0" fmla="*/ 36214 w 7128792"/>
                <a:gd name="connsiteY0" fmla="*/ 660073 h 3969493"/>
                <a:gd name="connsiteX1" fmla="*/ 261721 w 7128792"/>
                <a:gd name="connsiteY1" fmla="*/ 0 h 3969493"/>
                <a:gd name="connsiteX2" fmla="*/ 6468719 w 7128792"/>
                <a:gd name="connsiteY2" fmla="*/ 9053 h 3969493"/>
                <a:gd name="connsiteX3" fmla="*/ 7128792 w 7128792"/>
                <a:gd name="connsiteY3" fmla="*/ 669126 h 3969493"/>
                <a:gd name="connsiteX4" fmla="*/ 7128792 w 7128792"/>
                <a:gd name="connsiteY4" fmla="*/ 3309420 h 3969493"/>
                <a:gd name="connsiteX5" fmla="*/ 6468719 w 7128792"/>
                <a:gd name="connsiteY5" fmla="*/ 3969493 h 3969493"/>
                <a:gd name="connsiteX6" fmla="*/ 660073 w 7128792"/>
                <a:gd name="connsiteY6" fmla="*/ 3969493 h 3969493"/>
                <a:gd name="connsiteX7" fmla="*/ 0 w 7128792"/>
                <a:gd name="connsiteY7" fmla="*/ 3309420 h 3969493"/>
                <a:gd name="connsiteX8" fmla="*/ 36214 w 7128792"/>
                <a:gd name="connsiteY8" fmla="*/ 660073 h 3969493"/>
                <a:gd name="connsiteX0" fmla="*/ 13375 w 7142167"/>
                <a:gd name="connsiteY0" fmla="*/ 696287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478093 w 7138166"/>
                <a:gd name="connsiteY2" fmla="*/ 9053 h 3969493"/>
                <a:gd name="connsiteX3" fmla="*/ 7138166 w 7138166"/>
                <a:gd name="connsiteY3" fmla="*/ 669126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8787"/>
                <a:gd name="connsiteY0" fmla="*/ 696287 h 3969493"/>
                <a:gd name="connsiteX1" fmla="*/ 271095 w 7138787"/>
                <a:gd name="connsiteY1" fmla="*/ 0 h 3969493"/>
                <a:gd name="connsiteX2" fmla="*/ 6804018 w 7138787"/>
                <a:gd name="connsiteY2" fmla="*/ 18106 h 3969493"/>
                <a:gd name="connsiteX3" fmla="*/ 7138166 w 7138787"/>
                <a:gd name="connsiteY3" fmla="*/ 669126 h 3969493"/>
                <a:gd name="connsiteX4" fmla="*/ 7138166 w 7138787"/>
                <a:gd name="connsiteY4" fmla="*/ 3309420 h 3969493"/>
                <a:gd name="connsiteX5" fmla="*/ 6478093 w 7138787"/>
                <a:gd name="connsiteY5" fmla="*/ 3969493 h 3969493"/>
                <a:gd name="connsiteX6" fmla="*/ 669447 w 7138787"/>
                <a:gd name="connsiteY6" fmla="*/ 3969493 h 3969493"/>
                <a:gd name="connsiteX7" fmla="*/ 9374 w 7138787"/>
                <a:gd name="connsiteY7" fmla="*/ 3309420 h 3969493"/>
                <a:gd name="connsiteX8" fmla="*/ 9374 w 713878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804018 w 7138166"/>
                <a:gd name="connsiteY2" fmla="*/ 18106 h 3969493"/>
                <a:gd name="connsiteX3" fmla="*/ 7129112 w 7138166"/>
                <a:gd name="connsiteY3" fmla="*/ 542377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478093 w 7130361"/>
                <a:gd name="connsiteY5" fmla="*/ 3969493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397843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727"/>
                <a:gd name="connsiteX1" fmla="*/ 271095 w 7130361"/>
                <a:gd name="connsiteY1" fmla="*/ 0 h 3969727"/>
                <a:gd name="connsiteX2" fmla="*/ 6804018 w 7130361"/>
                <a:gd name="connsiteY2" fmla="*/ 18106 h 3969727"/>
                <a:gd name="connsiteX3" fmla="*/ 7129112 w 7130361"/>
                <a:gd name="connsiteY3" fmla="*/ 542377 h 3969727"/>
                <a:gd name="connsiteX4" fmla="*/ 7129112 w 7130361"/>
                <a:gd name="connsiteY4" fmla="*/ 3590078 h 3969727"/>
                <a:gd name="connsiteX5" fmla="*/ 6677269 w 7130361"/>
                <a:gd name="connsiteY5" fmla="*/ 3951386 h 3969727"/>
                <a:gd name="connsiteX6" fmla="*/ 397843 w 7130361"/>
                <a:gd name="connsiteY6" fmla="*/ 3969493 h 3969727"/>
                <a:gd name="connsiteX7" fmla="*/ 9374 w 7130361"/>
                <a:gd name="connsiteY7" fmla="*/ 3626291 h 3969727"/>
                <a:gd name="connsiteX8" fmla="*/ 9374 w 7130361"/>
                <a:gd name="connsiteY8" fmla="*/ 696287 h 3969727"/>
                <a:gd name="connsiteX0" fmla="*/ 9374 w 7130361"/>
                <a:gd name="connsiteY0" fmla="*/ 702060 h 3975500"/>
                <a:gd name="connsiteX1" fmla="*/ 271095 w 7130361"/>
                <a:gd name="connsiteY1" fmla="*/ 5773 h 3975500"/>
                <a:gd name="connsiteX2" fmla="*/ 6804018 w 7130361"/>
                <a:gd name="connsiteY2" fmla="*/ 0 h 3975500"/>
                <a:gd name="connsiteX3" fmla="*/ 7129112 w 7130361"/>
                <a:gd name="connsiteY3" fmla="*/ 548150 h 3975500"/>
                <a:gd name="connsiteX4" fmla="*/ 7129112 w 7130361"/>
                <a:gd name="connsiteY4" fmla="*/ 3595851 h 3975500"/>
                <a:gd name="connsiteX5" fmla="*/ 6677269 w 7130361"/>
                <a:gd name="connsiteY5" fmla="*/ 3957159 h 3975500"/>
                <a:gd name="connsiteX6" fmla="*/ 397843 w 7130361"/>
                <a:gd name="connsiteY6" fmla="*/ 3975266 h 3975500"/>
                <a:gd name="connsiteX7" fmla="*/ 9374 w 7130361"/>
                <a:gd name="connsiteY7" fmla="*/ 3632064 h 3975500"/>
                <a:gd name="connsiteX8" fmla="*/ 9374 w 7130361"/>
                <a:gd name="connsiteY8" fmla="*/ 702060 h 397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0361" h="3975500">
                  <a:moveTo>
                    <a:pt x="9374" y="702060"/>
                  </a:moveTo>
                  <a:cubicBezTo>
                    <a:pt x="18428" y="192656"/>
                    <a:pt x="-93453" y="5773"/>
                    <a:pt x="271095" y="5773"/>
                  </a:cubicBezTo>
                  <a:lnTo>
                    <a:pt x="6804018" y="0"/>
                  </a:lnTo>
                  <a:cubicBezTo>
                    <a:pt x="7168566" y="0"/>
                    <a:pt x="7129112" y="183602"/>
                    <a:pt x="7129112" y="548150"/>
                  </a:cubicBezTo>
                  <a:lnTo>
                    <a:pt x="7129112" y="3595851"/>
                  </a:lnTo>
                  <a:cubicBezTo>
                    <a:pt x="7129112" y="3960399"/>
                    <a:pt x="7041817" y="3957159"/>
                    <a:pt x="6677269" y="3957159"/>
                  </a:cubicBezTo>
                  <a:lnTo>
                    <a:pt x="397843" y="3975266"/>
                  </a:lnTo>
                  <a:cubicBezTo>
                    <a:pt x="33295" y="3975266"/>
                    <a:pt x="9374" y="3996612"/>
                    <a:pt x="9374" y="3632064"/>
                  </a:cubicBezTo>
                  <a:lnTo>
                    <a:pt x="9374" y="702060"/>
                  </a:lnTo>
                  <a:close/>
                </a:path>
              </a:pathLst>
            </a:custGeom>
            <a:solidFill>
              <a:srgbClr val="374347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350"/>
            </a:p>
          </p:txBody>
        </p:sp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200108C3-FB02-46B6-ADBF-6A5BE33E5A64}"/>
                </a:ext>
              </a:extLst>
            </p:cNvPr>
            <p:cNvSpPr txBox="1"/>
            <p:nvPr/>
          </p:nvSpPr>
          <p:spPr>
            <a:xfrm>
              <a:off x="3572770" y="175490"/>
              <a:ext cx="502255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500">
                  <a:solidFill>
                    <a:schemeClr val="bg1"/>
                  </a:solidFill>
                </a:rPr>
                <a:t>Børne-, Unge- og Familiepolitikken</a:t>
              </a:r>
            </a:p>
          </p:txBody>
        </p:sp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E84EA95B-4CF1-4736-BD3D-220FE574E2DF}"/>
                </a:ext>
              </a:extLst>
            </p:cNvPr>
            <p:cNvSpPr txBox="1"/>
            <p:nvPr/>
          </p:nvSpPr>
          <p:spPr>
            <a:xfrm>
              <a:off x="3415562" y="411511"/>
              <a:ext cx="53477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900">
                  <a:solidFill>
                    <a:schemeClr val="bg1"/>
                  </a:solidFill>
                </a:rPr>
                <a:t>Fællesskab ∙ Sundhed ∙ Forældresamarbejde ∙ Medborgerskab ∙ Trivsel og Læring </a:t>
              </a:r>
            </a:p>
          </p:txBody>
        </p:sp>
        <p:sp>
          <p:nvSpPr>
            <p:cNvPr id="9" name="Rutediagram: Alternativ proces 6">
              <a:extLst>
                <a:ext uri="{FF2B5EF4-FFF2-40B4-BE49-F238E27FC236}">
                  <a16:creationId xmlns:a16="http://schemas.microsoft.com/office/drawing/2014/main" id="{973EAA2F-F7B1-4448-9F63-BE84335794BC}"/>
                </a:ext>
              </a:extLst>
            </p:cNvPr>
            <p:cNvSpPr/>
            <p:nvPr/>
          </p:nvSpPr>
          <p:spPr>
            <a:xfrm>
              <a:off x="3358422" y="1084983"/>
              <a:ext cx="5290912" cy="3502992"/>
            </a:xfrm>
            <a:custGeom>
              <a:avLst/>
              <a:gdLst>
                <a:gd name="connsiteX0" fmla="*/ 0 w 7128792"/>
                <a:gd name="connsiteY0" fmla="*/ 660073 h 3960440"/>
                <a:gd name="connsiteX1" fmla="*/ 660073 w 7128792"/>
                <a:gd name="connsiteY1" fmla="*/ 0 h 3960440"/>
                <a:gd name="connsiteX2" fmla="*/ 6468719 w 7128792"/>
                <a:gd name="connsiteY2" fmla="*/ 0 h 3960440"/>
                <a:gd name="connsiteX3" fmla="*/ 7128792 w 7128792"/>
                <a:gd name="connsiteY3" fmla="*/ 660073 h 3960440"/>
                <a:gd name="connsiteX4" fmla="*/ 7128792 w 7128792"/>
                <a:gd name="connsiteY4" fmla="*/ 3300367 h 3960440"/>
                <a:gd name="connsiteX5" fmla="*/ 6468719 w 7128792"/>
                <a:gd name="connsiteY5" fmla="*/ 3960440 h 3960440"/>
                <a:gd name="connsiteX6" fmla="*/ 660073 w 7128792"/>
                <a:gd name="connsiteY6" fmla="*/ 3960440 h 3960440"/>
                <a:gd name="connsiteX7" fmla="*/ 0 w 7128792"/>
                <a:gd name="connsiteY7" fmla="*/ 3300367 h 3960440"/>
                <a:gd name="connsiteX8" fmla="*/ 0 w 7128792"/>
                <a:gd name="connsiteY8" fmla="*/ 660073 h 3960440"/>
                <a:gd name="connsiteX0" fmla="*/ 13375 w 7142167"/>
                <a:gd name="connsiteY0" fmla="*/ 669126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69126 h 3969493"/>
                <a:gd name="connsiteX0" fmla="*/ 36214 w 7128792"/>
                <a:gd name="connsiteY0" fmla="*/ 660073 h 3969493"/>
                <a:gd name="connsiteX1" fmla="*/ 261721 w 7128792"/>
                <a:gd name="connsiteY1" fmla="*/ 0 h 3969493"/>
                <a:gd name="connsiteX2" fmla="*/ 6468719 w 7128792"/>
                <a:gd name="connsiteY2" fmla="*/ 9053 h 3969493"/>
                <a:gd name="connsiteX3" fmla="*/ 7128792 w 7128792"/>
                <a:gd name="connsiteY3" fmla="*/ 669126 h 3969493"/>
                <a:gd name="connsiteX4" fmla="*/ 7128792 w 7128792"/>
                <a:gd name="connsiteY4" fmla="*/ 3309420 h 3969493"/>
                <a:gd name="connsiteX5" fmla="*/ 6468719 w 7128792"/>
                <a:gd name="connsiteY5" fmla="*/ 3969493 h 3969493"/>
                <a:gd name="connsiteX6" fmla="*/ 660073 w 7128792"/>
                <a:gd name="connsiteY6" fmla="*/ 3969493 h 3969493"/>
                <a:gd name="connsiteX7" fmla="*/ 0 w 7128792"/>
                <a:gd name="connsiteY7" fmla="*/ 3309420 h 3969493"/>
                <a:gd name="connsiteX8" fmla="*/ 36214 w 7128792"/>
                <a:gd name="connsiteY8" fmla="*/ 660073 h 3969493"/>
                <a:gd name="connsiteX0" fmla="*/ 13375 w 7142167"/>
                <a:gd name="connsiteY0" fmla="*/ 696287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478093 w 7138166"/>
                <a:gd name="connsiteY2" fmla="*/ 9053 h 3969493"/>
                <a:gd name="connsiteX3" fmla="*/ 7138166 w 7138166"/>
                <a:gd name="connsiteY3" fmla="*/ 669126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8787"/>
                <a:gd name="connsiteY0" fmla="*/ 696287 h 3969493"/>
                <a:gd name="connsiteX1" fmla="*/ 271095 w 7138787"/>
                <a:gd name="connsiteY1" fmla="*/ 0 h 3969493"/>
                <a:gd name="connsiteX2" fmla="*/ 6804018 w 7138787"/>
                <a:gd name="connsiteY2" fmla="*/ 18106 h 3969493"/>
                <a:gd name="connsiteX3" fmla="*/ 7138166 w 7138787"/>
                <a:gd name="connsiteY3" fmla="*/ 669126 h 3969493"/>
                <a:gd name="connsiteX4" fmla="*/ 7138166 w 7138787"/>
                <a:gd name="connsiteY4" fmla="*/ 3309420 h 3969493"/>
                <a:gd name="connsiteX5" fmla="*/ 6478093 w 7138787"/>
                <a:gd name="connsiteY5" fmla="*/ 3969493 h 3969493"/>
                <a:gd name="connsiteX6" fmla="*/ 669447 w 7138787"/>
                <a:gd name="connsiteY6" fmla="*/ 3969493 h 3969493"/>
                <a:gd name="connsiteX7" fmla="*/ 9374 w 7138787"/>
                <a:gd name="connsiteY7" fmla="*/ 3309420 h 3969493"/>
                <a:gd name="connsiteX8" fmla="*/ 9374 w 713878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804018 w 7138166"/>
                <a:gd name="connsiteY2" fmla="*/ 18106 h 3969493"/>
                <a:gd name="connsiteX3" fmla="*/ 7129112 w 7138166"/>
                <a:gd name="connsiteY3" fmla="*/ 542377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478093 w 7130361"/>
                <a:gd name="connsiteY5" fmla="*/ 3969493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397843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727"/>
                <a:gd name="connsiteX1" fmla="*/ 271095 w 7130361"/>
                <a:gd name="connsiteY1" fmla="*/ 0 h 3969727"/>
                <a:gd name="connsiteX2" fmla="*/ 6804018 w 7130361"/>
                <a:gd name="connsiteY2" fmla="*/ 18106 h 3969727"/>
                <a:gd name="connsiteX3" fmla="*/ 7129112 w 7130361"/>
                <a:gd name="connsiteY3" fmla="*/ 542377 h 3969727"/>
                <a:gd name="connsiteX4" fmla="*/ 7129112 w 7130361"/>
                <a:gd name="connsiteY4" fmla="*/ 3590078 h 3969727"/>
                <a:gd name="connsiteX5" fmla="*/ 6677269 w 7130361"/>
                <a:gd name="connsiteY5" fmla="*/ 3951386 h 3969727"/>
                <a:gd name="connsiteX6" fmla="*/ 397843 w 7130361"/>
                <a:gd name="connsiteY6" fmla="*/ 3969493 h 3969727"/>
                <a:gd name="connsiteX7" fmla="*/ 9374 w 7130361"/>
                <a:gd name="connsiteY7" fmla="*/ 3626291 h 3969727"/>
                <a:gd name="connsiteX8" fmla="*/ 9374 w 7130361"/>
                <a:gd name="connsiteY8" fmla="*/ 696287 h 3969727"/>
                <a:gd name="connsiteX0" fmla="*/ 9374 w 7130361"/>
                <a:gd name="connsiteY0" fmla="*/ 702060 h 3975500"/>
                <a:gd name="connsiteX1" fmla="*/ 271095 w 7130361"/>
                <a:gd name="connsiteY1" fmla="*/ 5773 h 3975500"/>
                <a:gd name="connsiteX2" fmla="*/ 6804018 w 7130361"/>
                <a:gd name="connsiteY2" fmla="*/ 0 h 3975500"/>
                <a:gd name="connsiteX3" fmla="*/ 7129112 w 7130361"/>
                <a:gd name="connsiteY3" fmla="*/ 548150 h 3975500"/>
                <a:gd name="connsiteX4" fmla="*/ 7129112 w 7130361"/>
                <a:gd name="connsiteY4" fmla="*/ 3595851 h 3975500"/>
                <a:gd name="connsiteX5" fmla="*/ 6677269 w 7130361"/>
                <a:gd name="connsiteY5" fmla="*/ 3957159 h 3975500"/>
                <a:gd name="connsiteX6" fmla="*/ 397843 w 7130361"/>
                <a:gd name="connsiteY6" fmla="*/ 3975266 h 3975500"/>
                <a:gd name="connsiteX7" fmla="*/ 9374 w 7130361"/>
                <a:gd name="connsiteY7" fmla="*/ 3632064 h 3975500"/>
                <a:gd name="connsiteX8" fmla="*/ 9374 w 7130361"/>
                <a:gd name="connsiteY8" fmla="*/ 702060 h 397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0361" h="3975500">
                  <a:moveTo>
                    <a:pt x="9374" y="702060"/>
                  </a:moveTo>
                  <a:cubicBezTo>
                    <a:pt x="18428" y="192656"/>
                    <a:pt x="-93453" y="5773"/>
                    <a:pt x="271095" y="5773"/>
                  </a:cubicBezTo>
                  <a:lnTo>
                    <a:pt x="6804018" y="0"/>
                  </a:lnTo>
                  <a:cubicBezTo>
                    <a:pt x="7168566" y="0"/>
                    <a:pt x="7129112" y="183602"/>
                    <a:pt x="7129112" y="548150"/>
                  </a:cubicBezTo>
                  <a:lnTo>
                    <a:pt x="7129112" y="3595851"/>
                  </a:lnTo>
                  <a:cubicBezTo>
                    <a:pt x="7129112" y="3960399"/>
                    <a:pt x="7041817" y="3957159"/>
                    <a:pt x="6677269" y="3957159"/>
                  </a:cubicBezTo>
                  <a:lnTo>
                    <a:pt x="397843" y="3975266"/>
                  </a:lnTo>
                  <a:cubicBezTo>
                    <a:pt x="33295" y="3975266"/>
                    <a:pt x="9374" y="3996612"/>
                    <a:pt x="9374" y="3632064"/>
                  </a:cubicBezTo>
                  <a:lnTo>
                    <a:pt x="9374" y="702060"/>
                  </a:lnTo>
                  <a:close/>
                </a:path>
              </a:pathLst>
            </a:custGeom>
            <a:solidFill>
              <a:srgbClr val="607C67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350"/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DB0EB6E0-6BC5-4F0D-A884-62D70541092A}"/>
                </a:ext>
              </a:extLst>
            </p:cNvPr>
            <p:cNvSpPr txBox="1"/>
            <p:nvPr/>
          </p:nvSpPr>
          <p:spPr>
            <a:xfrm>
              <a:off x="4673829" y="1065291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>
                  <a:solidFill>
                    <a:schemeClr val="bg1"/>
                  </a:solidFill>
                </a:rPr>
                <a:t>Fælles Ansvar 3.0</a:t>
              </a:r>
            </a:p>
          </p:txBody>
        </p:sp>
        <p:sp>
          <p:nvSpPr>
            <p:cNvPr id="25" name="Rutediagram: Alternativ proces 6">
              <a:extLst>
                <a:ext uri="{FF2B5EF4-FFF2-40B4-BE49-F238E27FC236}">
                  <a16:creationId xmlns:a16="http://schemas.microsoft.com/office/drawing/2014/main" id="{A69D0900-3DA3-4095-921F-52E4C0D86D75}"/>
                </a:ext>
              </a:extLst>
            </p:cNvPr>
            <p:cNvSpPr/>
            <p:nvPr/>
          </p:nvSpPr>
          <p:spPr>
            <a:xfrm>
              <a:off x="3570901" y="1487600"/>
              <a:ext cx="4914000" cy="3017724"/>
            </a:xfrm>
            <a:custGeom>
              <a:avLst/>
              <a:gdLst>
                <a:gd name="connsiteX0" fmla="*/ 0 w 7128792"/>
                <a:gd name="connsiteY0" fmla="*/ 660073 h 3960440"/>
                <a:gd name="connsiteX1" fmla="*/ 660073 w 7128792"/>
                <a:gd name="connsiteY1" fmla="*/ 0 h 3960440"/>
                <a:gd name="connsiteX2" fmla="*/ 6468719 w 7128792"/>
                <a:gd name="connsiteY2" fmla="*/ 0 h 3960440"/>
                <a:gd name="connsiteX3" fmla="*/ 7128792 w 7128792"/>
                <a:gd name="connsiteY3" fmla="*/ 660073 h 3960440"/>
                <a:gd name="connsiteX4" fmla="*/ 7128792 w 7128792"/>
                <a:gd name="connsiteY4" fmla="*/ 3300367 h 3960440"/>
                <a:gd name="connsiteX5" fmla="*/ 6468719 w 7128792"/>
                <a:gd name="connsiteY5" fmla="*/ 3960440 h 3960440"/>
                <a:gd name="connsiteX6" fmla="*/ 660073 w 7128792"/>
                <a:gd name="connsiteY6" fmla="*/ 3960440 h 3960440"/>
                <a:gd name="connsiteX7" fmla="*/ 0 w 7128792"/>
                <a:gd name="connsiteY7" fmla="*/ 3300367 h 3960440"/>
                <a:gd name="connsiteX8" fmla="*/ 0 w 7128792"/>
                <a:gd name="connsiteY8" fmla="*/ 660073 h 3960440"/>
                <a:gd name="connsiteX0" fmla="*/ 13375 w 7142167"/>
                <a:gd name="connsiteY0" fmla="*/ 669126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69126 h 3969493"/>
                <a:gd name="connsiteX0" fmla="*/ 36214 w 7128792"/>
                <a:gd name="connsiteY0" fmla="*/ 660073 h 3969493"/>
                <a:gd name="connsiteX1" fmla="*/ 261721 w 7128792"/>
                <a:gd name="connsiteY1" fmla="*/ 0 h 3969493"/>
                <a:gd name="connsiteX2" fmla="*/ 6468719 w 7128792"/>
                <a:gd name="connsiteY2" fmla="*/ 9053 h 3969493"/>
                <a:gd name="connsiteX3" fmla="*/ 7128792 w 7128792"/>
                <a:gd name="connsiteY3" fmla="*/ 669126 h 3969493"/>
                <a:gd name="connsiteX4" fmla="*/ 7128792 w 7128792"/>
                <a:gd name="connsiteY4" fmla="*/ 3309420 h 3969493"/>
                <a:gd name="connsiteX5" fmla="*/ 6468719 w 7128792"/>
                <a:gd name="connsiteY5" fmla="*/ 3969493 h 3969493"/>
                <a:gd name="connsiteX6" fmla="*/ 660073 w 7128792"/>
                <a:gd name="connsiteY6" fmla="*/ 3969493 h 3969493"/>
                <a:gd name="connsiteX7" fmla="*/ 0 w 7128792"/>
                <a:gd name="connsiteY7" fmla="*/ 3309420 h 3969493"/>
                <a:gd name="connsiteX8" fmla="*/ 36214 w 7128792"/>
                <a:gd name="connsiteY8" fmla="*/ 660073 h 3969493"/>
                <a:gd name="connsiteX0" fmla="*/ 13375 w 7142167"/>
                <a:gd name="connsiteY0" fmla="*/ 696287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478093 w 7138166"/>
                <a:gd name="connsiteY2" fmla="*/ 9053 h 3969493"/>
                <a:gd name="connsiteX3" fmla="*/ 7138166 w 7138166"/>
                <a:gd name="connsiteY3" fmla="*/ 669126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8787"/>
                <a:gd name="connsiteY0" fmla="*/ 696287 h 3969493"/>
                <a:gd name="connsiteX1" fmla="*/ 271095 w 7138787"/>
                <a:gd name="connsiteY1" fmla="*/ 0 h 3969493"/>
                <a:gd name="connsiteX2" fmla="*/ 6804018 w 7138787"/>
                <a:gd name="connsiteY2" fmla="*/ 18106 h 3969493"/>
                <a:gd name="connsiteX3" fmla="*/ 7138166 w 7138787"/>
                <a:gd name="connsiteY3" fmla="*/ 669126 h 3969493"/>
                <a:gd name="connsiteX4" fmla="*/ 7138166 w 7138787"/>
                <a:gd name="connsiteY4" fmla="*/ 3309420 h 3969493"/>
                <a:gd name="connsiteX5" fmla="*/ 6478093 w 7138787"/>
                <a:gd name="connsiteY5" fmla="*/ 3969493 h 3969493"/>
                <a:gd name="connsiteX6" fmla="*/ 669447 w 7138787"/>
                <a:gd name="connsiteY6" fmla="*/ 3969493 h 3969493"/>
                <a:gd name="connsiteX7" fmla="*/ 9374 w 7138787"/>
                <a:gd name="connsiteY7" fmla="*/ 3309420 h 3969493"/>
                <a:gd name="connsiteX8" fmla="*/ 9374 w 713878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804018 w 7138166"/>
                <a:gd name="connsiteY2" fmla="*/ 18106 h 3969493"/>
                <a:gd name="connsiteX3" fmla="*/ 7129112 w 7138166"/>
                <a:gd name="connsiteY3" fmla="*/ 542377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478093 w 7130361"/>
                <a:gd name="connsiteY5" fmla="*/ 3969493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397843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727"/>
                <a:gd name="connsiteX1" fmla="*/ 271095 w 7130361"/>
                <a:gd name="connsiteY1" fmla="*/ 0 h 3969727"/>
                <a:gd name="connsiteX2" fmla="*/ 6804018 w 7130361"/>
                <a:gd name="connsiteY2" fmla="*/ 18106 h 3969727"/>
                <a:gd name="connsiteX3" fmla="*/ 7129112 w 7130361"/>
                <a:gd name="connsiteY3" fmla="*/ 542377 h 3969727"/>
                <a:gd name="connsiteX4" fmla="*/ 7129112 w 7130361"/>
                <a:gd name="connsiteY4" fmla="*/ 3590078 h 3969727"/>
                <a:gd name="connsiteX5" fmla="*/ 6677269 w 7130361"/>
                <a:gd name="connsiteY5" fmla="*/ 3951386 h 3969727"/>
                <a:gd name="connsiteX6" fmla="*/ 397843 w 7130361"/>
                <a:gd name="connsiteY6" fmla="*/ 3969493 h 3969727"/>
                <a:gd name="connsiteX7" fmla="*/ 9374 w 7130361"/>
                <a:gd name="connsiteY7" fmla="*/ 3626291 h 3969727"/>
                <a:gd name="connsiteX8" fmla="*/ 9374 w 7130361"/>
                <a:gd name="connsiteY8" fmla="*/ 696287 h 3969727"/>
                <a:gd name="connsiteX0" fmla="*/ 9374 w 7130361"/>
                <a:gd name="connsiteY0" fmla="*/ 702060 h 3975500"/>
                <a:gd name="connsiteX1" fmla="*/ 271095 w 7130361"/>
                <a:gd name="connsiteY1" fmla="*/ 5773 h 3975500"/>
                <a:gd name="connsiteX2" fmla="*/ 6804018 w 7130361"/>
                <a:gd name="connsiteY2" fmla="*/ 0 h 3975500"/>
                <a:gd name="connsiteX3" fmla="*/ 7129112 w 7130361"/>
                <a:gd name="connsiteY3" fmla="*/ 548150 h 3975500"/>
                <a:gd name="connsiteX4" fmla="*/ 7129112 w 7130361"/>
                <a:gd name="connsiteY4" fmla="*/ 3595851 h 3975500"/>
                <a:gd name="connsiteX5" fmla="*/ 6677269 w 7130361"/>
                <a:gd name="connsiteY5" fmla="*/ 3957159 h 3975500"/>
                <a:gd name="connsiteX6" fmla="*/ 397843 w 7130361"/>
                <a:gd name="connsiteY6" fmla="*/ 3975266 h 3975500"/>
                <a:gd name="connsiteX7" fmla="*/ 9374 w 7130361"/>
                <a:gd name="connsiteY7" fmla="*/ 3632064 h 3975500"/>
                <a:gd name="connsiteX8" fmla="*/ 9374 w 7130361"/>
                <a:gd name="connsiteY8" fmla="*/ 702060 h 3975500"/>
                <a:gd name="connsiteX0" fmla="*/ 9374 w 7130361"/>
                <a:gd name="connsiteY0" fmla="*/ 702060 h 3975500"/>
                <a:gd name="connsiteX1" fmla="*/ 271095 w 7130361"/>
                <a:gd name="connsiteY1" fmla="*/ 5773 h 3975500"/>
                <a:gd name="connsiteX2" fmla="*/ 6804018 w 7130361"/>
                <a:gd name="connsiteY2" fmla="*/ 0 h 3975500"/>
                <a:gd name="connsiteX3" fmla="*/ 7129112 w 7130361"/>
                <a:gd name="connsiteY3" fmla="*/ 548150 h 3975500"/>
                <a:gd name="connsiteX4" fmla="*/ 7129112 w 7130361"/>
                <a:gd name="connsiteY4" fmla="*/ 3595851 h 3975500"/>
                <a:gd name="connsiteX5" fmla="*/ 6677269 w 7130361"/>
                <a:gd name="connsiteY5" fmla="*/ 3957159 h 3975500"/>
                <a:gd name="connsiteX6" fmla="*/ 397843 w 7130361"/>
                <a:gd name="connsiteY6" fmla="*/ 3975266 h 3975500"/>
                <a:gd name="connsiteX7" fmla="*/ 9374 w 7130361"/>
                <a:gd name="connsiteY7" fmla="*/ 3632064 h 3975500"/>
                <a:gd name="connsiteX8" fmla="*/ 9374 w 7130361"/>
                <a:gd name="connsiteY8" fmla="*/ 702060 h 3975500"/>
                <a:gd name="connsiteX0" fmla="*/ 9374 w 7130361"/>
                <a:gd name="connsiteY0" fmla="*/ 705136 h 3978576"/>
                <a:gd name="connsiteX1" fmla="*/ 271095 w 7130361"/>
                <a:gd name="connsiteY1" fmla="*/ 0 h 3978576"/>
                <a:gd name="connsiteX2" fmla="*/ 6804018 w 7130361"/>
                <a:gd name="connsiteY2" fmla="*/ 3076 h 3978576"/>
                <a:gd name="connsiteX3" fmla="*/ 7129112 w 7130361"/>
                <a:gd name="connsiteY3" fmla="*/ 551226 h 3978576"/>
                <a:gd name="connsiteX4" fmla="*/ 7129112 w 7130361"/>
                <a:gd name="connsiteY4" fmla="*/ 3598927 h 3978576"/>
                <a:gd name="connsiteX5" fmla="*/ 6677269 w 7130361"/>
                <a:gd name="connsiteY5" fmla="*/ 3960235 h 3978576"/>
                <a:gd name="connsiteX6" fmla="*/ 397843 w 7130361"/>
                <a:gd name="connsiteY6" fmla="*/ 3978342 h 3978576"/>
                <a:gd name="connsiteX7" fmla="*/ 9374 w 7130361"/>
                <a:gd name="connsiteY7" fmla="*/ 3635140 h 3978576"/>
                <a:gd name="connsiteX8" fmla="*/ 9374 w 7130361"/>
                <a:gd name="connsiteY8" fmla="*/ 705136 h 3978576"/>
                <a:gd name="connsiteX0" fmla="*/ 9374 w 7130361"/>
                <a:gd name="connsiteY0" fmla="*/ 705136 h 3978576"/>
                <a:gd name="connsiteX1" fmla="*/ 271095 w 7130361"/>
                <a:gd name="connsiteY1" fmla="*/ 0 h 3978576"/>
                <a:gd name="connsiteX2" fmla="*/ 6804018 w 7130361"/>
                <a:gd name="connsiteY2" fmla="*/ 3076 h 3978576"/>
                <a:gd name="connsiteX3" fmla="*/ 7129112 w 7130361"/>
                <a:gd name="connsiteY3" fmla="*/ 551226 h 3978576"/>
                <a:gd name="connsiteX4" fmla="*/ 7129112 w 7130361"/>
                <a:gd name="connsiteY4" fmla="*/ 3598927 h 3978576"/>
                <a:gd name="connsiteX5" fmla="*/ 6677269 w 7130361"/>
                <a:gd name="connsiteY5" fmla="*/ 3960235 h 3978576"/>
                <a:gd name="connsiteX6" fmla="*/ 397843 w 7130361"/>
                <a:gd name="connsiteY6" fmla="*/ 3978342 h 3978576"/>
                <a:gd name="connsiteX7" fmla="*/ 9374 w 7130361"/>
                <a:gd name="connsiteY7" fmla="*/ 3635140 h 3978576"/>
                <a:gd name="connsiteX8" fmla="*/ 9374 w 7130361"/>
                <a:gd name="connsiteY8" fmla="*/ 705136 h 3978576"/>
                <a:gd name="connsiteX0" fmla="*/ 9374 w 7130361"/>
                <a:gd name="connsiteY0" fmla="*/ 705136 h 3978576"/>
                <a:gd name="connsiteX1" fmla="*/ 271095 w 7130361"/>
                <a:gd name="connsiteY1" fmla="*/ 0 h 3978576"/>
                <a:gd name="connsiteX2" fmla="*/ 6804018 w 7130361"/>
                <a:gd name="connsiteY2" fmla="*/ 3076 h 3978576"/>
                <a:gd name="connsiteX3" fmla="*/ 7129112 w 7130361"/>
                <a:gd name="connsiteY3" fmla="*/ 551226 h 3978576"/>
                <a:gd name="connsiteX4" fmla="*/ 7129112 w 7130361"/>
                <a:gd name="connsiteY4" fmla="*/ 3598927 h 3978576"/>
                <a:gd name="connsiteX5" fmla="*/ 6677269 w 7130361"/>
                <a:gd name="connsiteY5" fmla="*/ 3960235 h 3978576"/>
                <a:gd name="connsiteX6" fmla="*/ 397843 w 7130361"/>
                <a:gd name="connsiteY6" fmla="*/ 3978342 h 3978576"/>
                <a:gd name="connsiteX7" fmla="*/ 9374 w 7130361"/>
                <a:gd name="connsiteY7" fmla="*/ 3635140 h 3978576"/>
                <a:gd name="connsiteX8" fmla="*/ 9374 w 7130361"/>
                <a:gd name="connsiteY8" fmla="*/ 705136 h 3978576"/>
                <a:gd name="connsiteX0" fmla="*/ 73023 w 7194010"/>
                <a:gd name="connsiteY0" fmla="*/ 702060 h 3975500"/>
                <a:gd name="connsiteX1" fmla="*/ 200283 w 7194010"/>
                <a:gd name="connsiteY1" fmla="*/ 5773 h 3975500"/>
                <a:gd name="connsiteX2" fmla="*/ 6867667 w 7194010"/>
                <a:gd name="connsiteY2" fmla="*/ 0 h 3975500"/>
                <a:gd name="connsiteX3" fmla="*/ 7192761 w 7194010"/>
                <a:gd name="connsiteY3" fmla="*/ 548150 h 3975500"/>
                <a:gd name="connsiteX4" fmla="*/ 7192761 w 7194010"/>
                <a:gd name="connsiteY4" fmla="*/ 3595851 h 3975500"/>
                <a:gd name="connsiteX5" fmla="*/ 6740918 w 7194010"/>
                <a:gd name="connsiteY5" fmla="*/ 3957159 h 3975500"/>
                <a:gd name="connsiteX6" fmla="*/ 461492 w 7194010"/>
                <a:gd name="connsiteY6" fmla="*/ 3975266 h 3975500"/>
                <a:gd name="connsiteX7" fmla="*/ 73023 w 7194010"/>
                <a:gd name="connsiteY7" fmla="*/ 3632064 h 3975500"/>
                <a:gd name="connsiteX8" fmla="*/ 73023 w 7194010"/>
                <a:gd name="connsiteY8" fmla="*/ 702060 h 3975500"/>
                <a:gd name="connsiteX0" fmla="*/ 83420 w 7187599"/>
                <a:gd name="connsiteY0" fmla="*/ 420348 h 3976976"/>
                <a:gd name="connsiteX1" fmla="*/ 193872 w 7187599"/>
                <a:gd name="connsiteY1" fmla="*/ 7249 h 3976976"/>
                <a:gd name="connsiteX2" fmla="*/ 6861256 w 7187599"/>
                <a:gd name="connsiteY2" fmla="*/ 1476 h 3976976"/>
                <a:gd name="connsiteX3" fmla="*/ 7186350 w 7187599"/>
                <a:gd name="connsiteY3" fmla="*/ 549626 h 3976976"/>
                <a:gd name="connsiteX4" fmla="*/ 7186350 w 7187599"/>
                <a:gd name="connsiteY4" fmla="*/ 3597327 h 3976976"/>
                <a:gd name="connsiteX5" fmla="*/ 6734507 w 7187599"/>
                <a:gd name="connsiteY5" fmla="*/ 3958635 h 3976976"/>
                <a:gd name="connsiteX6" fmla="*/ 455081 w 7187599"/>
                <a:gd name="connsiteY6" fmla="*/ 3976742 h 3976976"/>
                <a:gd name="connsiteX7" fmla="*/ 66612 w 7187599"/>
                <a:gd name="connsiteY7" fmla="*/ 3633540 h 3976976"/>
                <a:gd name="connsiteX8" fmla="*/ 83420 w 7187599"/>
                <a:gd name="connsiteY8" fmla="*/ 420348 h 3976976"/>
                <a:gd name="connsiteX0" fmla="*/ 21215 w 7125394"/>
                <a:gd name="connsiteY0" fmla="*/ 420348 h 3976976"/>
                <a:gd name="connsiteX1" fmla="*/ 249319 w 7125394"/>
                <a:gd name="connsiteY1" fmla="*/ 7249 h 3976976"/>
                <a:gd name="connsiteX2" fmla="*/ 6799051 w 7125394"/>
                <a:gd name="connsiteY2" fmla="*/ 1476 h 3976976"/>
                <a:gd name="connsiteX3" fmla="*/ 7124145 w 7125394"/>
                <a:gd name="connsiteY3" fmla="*/ 549626 h 3976976"/>
                <a:gd name="connsiteX4" fmla="*/ 7124145 w 7125394"/>
                <a:gd name="connsiteY4" fmla="*/ 3597327 h 3976976"/>
                <a:gd name="connsiteX5" fmla="*/ 6672302 w 7125394"/>
                <a:gd name="connsiteY5" fmla="*/ 3958635 h 3976976"/>
                <a:gd name="connsiteX6" fmla="*/ 392876 w 7125394"/>
                <a:gd name="connsiteY6" fmla="*/ 3976742 h 3976976"/>
                <a:gd name="connsiteX7" fmla="*/ 4407 w 7125394"/>
                <a:gd name="connsiteY7" fmla="*/ 3633540 h 3976976"/>
                <a:gd name="connsiteX8" fmla="*/ 21215 w 7125394"/>
                <a:gd name="connsiteY8" fmla="*/ 420348 h 3976976"/>
                <a:gd name="connsiteX0" fmla="*/ 9373 w 7147166"/>
                <a:gd name="connsiteY0" fmla="*/ 420348 h 3976976"/>
                <a:gd name="connsiteX1" fmla="*/ 271091 w 7147166"/>
                <a:gd name="connsiteY1" fmla="*/ 7249 h 3976976"/>
                <a:gd name="connsiteX2" fmla="*/ 6820823 w 7147166"/>
                <a:gd name="connsiteY2" fmla="*/ 1476 h 3976976"/>
                <a:gd name="connsiteX3" fmla="*/ 7145917 w 7147166"/>
                <a:gd name="connsiteY3" fmla="*/ 549626 h 3976976"/>
                <a:gd name="connsiteX4" fmla="*/ 7145917 w 7147166"/>
                <a:gd name="connsiteY4" fmla="*/ 3597327 h 3976976"/>
                <a:gd name="connsiteX5" fmla="*/ 6694074 w 7147166"/>
                <a:gd name="connsiteY5" fmla="*/ 3958635 h 3976976"/>
                <a:gd name="connsiteX6" fmla="*/ 414648 w 7147166"/>
                <a:gd name="connsiteY6" fmla="*/ 3976742 h 3976976"/>
                <a:gd name="connsiteX7" fmla="*/ 26179 w 7147166"/>
                <a:gd name="connsiteY7" fmla="*/ 3633540 h 3976976"/>
                <a:gd name="connsiteX8" fmla="*/ 9373 w 7147166"/>
                <a:gd name="connsiteY8" fmla="*/ 420348 h 3976976"/>
                <a:gd name="connsiteX0" fmla="*/ 21216 w 7125394"/>
                <a:gd name="connsiteY0" fmla="*/ 413228 h 3978706"/>
                <a:gd name="connsiteX1" fmla="*/ 249319 w 7125394"/>
                <a:gd name="connsiteY1" fmla="*/ 8979 h 3978706"/>
                <a:gd name="connsiteX2" fmla="*/ 6799051 w 7125394"/>
                <a:gd name="connsiteY2" fmla="*/ 3206 h 3978706"/>
                <a:gd name="connsiteX3" fmla="*/ 7124145 w 7125394"/>
                <a:gd name="connsiteY3" fmla="*/ 551356 h 3978706"/>
                <a:gd name="connsiteX4" fmla="*/ 7124145 w 7125394"/>
                <a:gd name="connsiteY4" fmla="*/ 3599057 h 3978706"/>
                <a:gd name="connsiteX5" fmla="*/ 6672302 w 7125394"/>
                <a:gd name="connsiteY5" fmla="*/ 3960365 h 3978706"/>
                <a:gd name="connsiteX6" fmla="*/ 392876 w 7125394"/>
                <a:gd name="connsiteY6" fmla="*/ 3978472 h 3978706"/>
                <a:gd name="connsiteX7" fmla="*/ 4407 w 7125394"/>
                <a:gd name="connsiteY7" fmla="*/ 3635270 h 3978706"/>
                <a:gd name="connsiteX8" fmla="*/ 21216 w 7125394"/>
                <a:gd name="connsiteY8" fmla="*/ 413228 h 3978706"/>
                <a:gd name="connsiteX0" fmla="*/ 16809 w 7120987"/>
                <a:gd name="connsiteY0" fmla="*/ 413228 h 3978706"/>
                <a:gd name="connsiteX1" fmla="*/ 261718 w 7120987"/>
                <a:gd name="connsiteY1" fmla="*/ 8979 h 3978706"/>
                <a:gd name="connsiteX2" fmla="*/ 6794644 w 7120987"/>
                <a:gd name="connsiteY2" fmla="*/ 3206 h 3978706"/>
                <a:gd name="connsiteX3" fmla="*/ 7119738 w 7120987"/>
                <a:gd name="connsiteY3" fmla="*/ 551356 h 3978706"/>
                <a:gd name="connsiteX4" fmla="*/ 7119738 w 7120987"/>
                <a:gd name="connsiteY4" fmla="*/ 3599057 h 3978706"/>
                <a:gd name="connsiteX5" fmla="*/ 6667895 w 7120987"/>
                <a:gd name="connsiteY5" fmla="*/ 3960365 h 3978706"/>
                <a:gd name="connsiteX6" fmla="*/ 388469 w 7120987"/>
                <a:gd name="connsiteY6" fmla="*/ 3978472 h 3978706"/>
                <a:gd name="connsiteX7" fmla="*/ 0 w 7120987"/>
                <a:gd name="connsiteY7" fmla="*/ 3635270 h 3978706"/>
                <a:gd name="connsiteX8" fmla="*/ 16809 w 7120987"/>
                <a:gd name="connsiteY8" fmla="*/ 413228 h 3978706"/>
                <a:gd name="connsiteX0" fmla="*/ 16809 w 7120987"/>
                <a:gd name="connsiteY0" fmla="*/ 427662 h 3993140"/>
                <a:gd name="connsiteX1" fmla="*/ 261718 w 7120987"/>
                <a:gd name="connsiteY1" fmla="*/ 5713 h 3993140"/>
                <a:gd name="connsiteX2" fmla="*/ 6794644 w 7120987"/>
                <a:gd name="connsiteY2" fmla="*/ 17640 h 3993140"/>
                <a:gd name="connsiteX3" fmla="*/ 7119738 w 7120987"/>
                <a:gd name="connsiteY3" fmla="*/ 565790 h 3993140"/>
                <a:gd name="connsiteX4" fmla="*/ 7119738 w 7120987"/>
                <a:gd name="connsiteY4" fmla="*/ 3613491 h 3993140"/>
                <a:gd name="connsiteX5" fmla="*/ 6667895 w 7120987"/>
                <a:gd name="connsiteY5" fmla="*/ 3974799 h 3993140"/>
                <a:gd name="connsiteX6" fmla="*/ 388469 w 7120987"/>
                <a:gd name="connsiteY6" fmla="*/ 3992906 h 3993140"/>
                <a:gd name="connsiteX7" fmla="*/ 0 w 7120987"/>
                <a:gd name="connsiteY7" fmla="*/ 3649704 h 3993140"/>
                <a:gd name="connsiteX8" fmla="*/ 16809 w 7120987"/>
                <a:gd name="connsiteY8" fmla="*/ 427662 h 3993140"/>
                <a:gd name="connsiteX0" fmla="*/ 16808 w 7120987"/>
                <a:gd name="connsiteY0" fmla="*/ 484109 h 3987639"/>
                <a:gd name="connsiteX1" fmla="*/ 261718 w 7120987"/>
                <a:gd name="connsiteY1" fmla="*/ 212 h 3987639"/>
                <a:gd name="connsiteX2" fmla="*/ 6794644 w 7120987"/>
                <a:gd name="connsiteY2" fmla="*/ 12139 h 3987639"/>
                <a:gd name="connsiteX3" fmla="*/ 7119738 w 7120987"/>
                <a:gd name="connsiteY3" fmla="*/ 560289 h 3987639"/>
                <a:gd name="connsiteX4" fmla="*/ 7119738 w 7120987"/>
                <a:gd name="connsiteY4" fmla="*/ 3607990 h 3987639"/>
                <a:gd name="connsiteX5" fmla="*/ 6667895 w 7120987"/>
                <a:gd name="connsiteY5" fmla="*/ 3969298 h 3987639"/>
                <a:gd name="connsiteX6" fmla="*/ 388469 w 7120987"/>
                <a:gd name="connsiteY6" fmla="*/ 3987405 h 3987639"/>
                <a:gd name="connsiteX7" fmla="*/ 0 w 7120987"/>
                <a:gd name="connsiteY7" fmla="*/ 3644203 h 3987639"/>
                <a:gd name="connsiteX8" fmla="*/ 16808 w 7120987"/>
                <a:gd name="connsiteY8" fmla="*/ 484109 h 3987639"/>
                <a:gd name="connsiteX0" fmla="*/ 16808 w 7120987"/>
                <a:gd name="connsiteY0" fmla="*/ 484109 h 3987639"/>
                <a:gd name="connsiteX1" fmla="*/ 261718 w 7120987"/>
                <a:gd name="connsiteY1" fmla="*/ 212 h 3987639"/>
                <a:gd name="connsiteX2" fmla="*/ 6794644 w 7120987"/>
                <a:gd name="connsiteY2" fmla="*/ 12139 h 3987639"/>
                <a:gd name="connsiteX3" fmla="*/ 7119738 w 7120987"/>
                <a:gd name="connsiteY3" fmla="*/ 560289 h 3987639"/>
                <a:gd name="connsiteX4" fmla="*/ 7119738 w 7120987"/>
                <a:gd name="connsiteY4" fmla="*/ 3607990 h 3987639"/>
                <a:gd name="connsiteX5" fmla="*/ 6667895 w 7120987"/>
                <a:gd name="connsiteY5" fmla="*/ 3969298 h 3987639"/>
                <a:gd name="connsiteX6" fmla="*/ 388469 w 7120987"/>
                <a:gd name="connsiteY6" fmla="*/ 3987405 h 3987639"/>
                <a:gd name="connsiteX7" fmla="*/ 0 w 7120987"/>
                <a:gd name="connsiteY7" fmla="*/ 3644203 h 3987639"/>
                <a:gd name="connsiteX8" fmla="*/ 16808 w 7120987"/>
                <a:gd name="connsiteY8" fmla="*/ 484109 h 3987639"/>
                <a:gd name="connsiteX0" fmla="*/ 9374 w 7130359"/>
                <a:gd name="connsiteY0" fmla="*/ 492809 h 3987490"/>
                <a:gd name="connsiteX1" fmla="*/ 271090 w 7130359"/>
                <a:gd name="connsiteY1" fmla="*/ 63 h 3987490"/>
                <a:gd name="connsiteX2" fmla="*/ 6804016 w 7130359"/>
                <a:gd name="connsiteY2" fmla="*/ 11990 h 3987490"/>
                <a:gd name="connsiteX3" fmla="*/ 7129110 w 7130359"/>
                <a:gd name="connsiteY3" fmla="*/ 560140 h 3987490"/>
                <a:gd name="connsiteX4" fmla="*/ 7129110 w 7130359"/>
                <a:gd name="connsiteY4" fmla="*/ 3607841 h 3987490"/>
                <a:gd name="connsiteX5" fmla="*/ 6677267 w 7130359"/>
                <a:gd name="connsiteY5" fmla="*/ 3969149 h 3987490"/>
                <a:gd name="connsiteX6" fmla="*/ 397841 w 7130359"/>
                <a:gd name="connsiteY6" fmla="*/ 3987256 h 3987490"/>
                <a:gd name="connsiteX7" fmla="*/ 9372 w 7130359"/>
                <a:gd name="connsiteY7" fmla="*/ 3644054 h 3987490"/>
                <a:gd name="connsiteX8" fmla="*/ 9374 w 7130359"/>
                <a:gd name="connsiteY8" fmla="*/ 492809 h 3987490"/>
                <a:gd name="connsiteX0" fmla="*/ 16810 w 7120987"/>
                <a:gd name="connsiteY0" fmla="*/ 501630 h 3987434"/>
                <a:gd name="connsiteX1" fmla="*/ 261718 w 7120987"/>
                <a:gd name="connsiteY1" fmla="*/ 7 h 3987434"/>
                <a:gd name="connsiteX2" fmla="*/ 6794644 w 7120987"/>
                <a:gd name="connsiteY2" fmla="*/ 11934 h 3987434"/>
                <a:gd name="connsiteX3" fmla="*/ 7119738 w 7120987"/>
                <a:gd name="connsiteY3" fmla="*/ 560084 h 3987434"/>
                <a:gd name="connsiteX4" fmla="*/ 7119738 w 7120987"/>
                <a:gd name="connsiteY4" fmla="*/ 3607785 h 3987434"/>
                <a:gd name="connsiteX5" fmla="*/ 6667895 w 7120987"/>
                <a:gd name="connsiteY5" fmla="*/ 3969093 h 3987434"/>
                <a:gd name="connsiteX6" fmla="*/ 388469 w 7120987"/>
                <a:gd name="connsiteY6" fmla="*/ 3987200 h 3987434"/>
                <a:gd name="connsiteX7" fmla="*/ 0 w 7120987"/>
                <a:gd name="connsiteY7" fmla="*/ 3643998 h 3987434"/>
                <a:gd name="connsiteX8" fmla="*/ 16810 w 7120987"/>
                <a:gd name="connsiteY8" fmla="*/ 501630 h 3987434"/>
                <a:gd name="connsiteX0" fmla="*/ 16810 w 7120987"/>
                <a:gd name="connsiteY0" fmla="*/ 501630 h 3987434"/>
                <a:gd name="connsiteX1" fmla="*/ 261718 w 7120987"/>
                <a:gd name="connsiteY1" fmla="*/ 7 h 3987434"/>
                <a:gd name="connsiteX2" fmla="*/ 6794644 w 7120987"/>
                <a:gd name="connsiteY2" fmla="*/ 11934 h 3987434"/>
                <a:gd name="connsiteX3" fmla="*/ 7119738 w 7120987"/>
                <a:gd name="connsiteY3" fmla="*/ 560084 h 3987434"/>
                <a:gd name="connsiteX4" fmla="*/ 7119738 w 7120987"/>
                <a:gd name="connsiteY4" fmla="*/ 3607785 h 3987434"/>
                <a:gd name="connsiteX5" fmla="*/ 6667895 w 7120987"/>
                <a:gd name="connsiteY5" fmla="*/ 3969093 h 3987434"/>
                <a:gd name="connsiteX6" fmla="*/ 388469 w 7120987"/>
                <a:gd name="connsiteY6" fmla="*/ 3987200 h 3987434"/>
                <a:gd name="connsiteX7" fmla="*/ 0 w 7120987"/>
                <a:gd name="connsiteY7" fmla="*/ 3643998 h 3987434"/>
                <a:gd name="connsiteX8" fmla="*/ 16810 w 7120987"/>
                <a:gd name="connsiteY8" fmla="*/ 501630 h 3987434"/>
                <a:gd name="connsiteX0" fmla="*/ 22153 w 7126330"/>
                <a:gd name="connsiteY0" fmla="*/ 501623 h 3987427"/>
                <a:gd name="connsiteX1" fmla="*/ 267061 w 7126330"/>
                <a:gd name="connsiteY1" fmla="*/ 0 h 3987427"/>
                <a:gd name="connsiteX2" fmla="*/ 6799987 w 7126330"/>
                <a:gd name="connsiteY2" fmla="*/ 11927 h 3987427"/>
                <a:gd name="connsiteX3" fmla="*/ 7125081 w 7126330"/>
                <a:gd name="connsiteY3" fmla="*/ 560077 h 3987427"/>
                <a:gd name="connsiteX4" fmla="*/ 7125081 w 7126330"/>
                <a:gd name="connsiteY4" fmla="*/ 3607778 h 3987427"/>
                <a:gd name="connsiteX5" fmla="*/ 6673238 w 7126330"/>
                <a:gd name="connsiteY5" fmla="*/ 3969086 h 3987427"/>
                <a:gd name="connsiteX6" fmla="*/ 393812 w 7126330"/>
                <a:gd name="connsiteY6" fmla="*/ 3987193 h 3987427"/>
                <a:gd name="connsiteX7" fmla="*/ 5343 w 7126330"/>
                <a:gd name="connsiteY7" fmla="*/ 3643991 h 3987427"/>
                <a:gd name="connsiteX8" fmla="*/ 22153 w 7126330"/>
                <a:gd name="connsiteY8" fmla="*/ 501623 h 398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26330" h="3987427">
                  <a:moveTo>
                    <a:pt x="22153" y="501623"/>
                  </a:moveTo>
                  <a:cubicBezTo>
                    <a:pt x="14398" y="45477"/>
                    <a:pt x="-97487" y="0"/>
                    <a:pt x="267061" y="0"/>
                  </a:cubicBezTo>
                  <a:lnTo>
                    <a:pt x="6799987" y="11927"/>
                  </a:lnTo>
                  <a:cubicBezTo>
                    <a:pt x="7164535" y="11927"/>
                    <a:pt x="7125081" y="195529"/>
                    <a:pt x="7125081" y="560077"/>
                  </a:cubicBezTo>
                  <a:lnTo>
                    <a:pt x="7125081" y="3607778"/>
                  </a:lnTo>
                  <a:cubicBezTo>
                    <a:pt x="7125081" y="3972326"/>
                    <a:pt x="7037786" y="3969086"/>
                    <a:pt x="6673238" y="3969086"/>
                  </a:cubicBezTo>
                  <a:lnTo>
                    <a:pt x="393812" y="3987193"/>
                  </a:lnTo>
                  <a:cubicBezTo>
                    <a:pt x="29264" y="3987193"/>
                    <a:pt x="5343" y="4008539"/>
                    <a:pt x="5343" y="3643991"/>
                  </a:cubicBezTo>
                  <a:cubicBezTo>
                    <a:pt x="10946" y="2572927"/>
                    <a:pt x="16550" y="1572687"/>
                    <a:pt x="22153" y="5016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350">
                <a:solidFill>
                  <a:schemeClr val="tx1"/>
                </a:solidFill>
              </a:endParaRPr>
            </a:p>
          </p:txBody>
        </p:sp>
        <p:sp>
          <p:nvSpPr>
            <p:cNvPr id="13" name="Rutediagram: Alternativ proces 6">
              <a:extLst>
                <a:ext uri="{FF2B5EF4-FFF2-40B4-BE49-F238E27FC236}">
                  <a16:creationId xmlns:a16="http://schemas.microsoft.com/office/drawing/2014/main" id="{D861D0FD-50F0-4FC5-9F32-5023332D29E9}"/>
                </a:ext>
              </a:extLst>
            </p:cNvPr>
            <p:cNvSpPr/>
            <p:nvPr/>
          </p:nvSpPr>
          <p:spPr>
            <a:xfrm>
              <a:off x="3651659" y="1914525"/>
              <a:ext cx="1134000" cy="2511000"/>
            </a:xfrm>
            <a:custGeom>
              <a:avLst/>
              <a:gdLst>
                <a:gd name="connsiteX0" fmla="*/ 0 w 7128792"/>
                <a:gd name="connsiteY0" fmla="*/ 660073 h 3960440"/>
                <a:gd name="connsiteX1" fmla="*/ 660073 w 7128792"/>
                <a:gd name="connsiteY1" fmla="*/ 0 h 3960440"/>
                <a:gd name="connsiteX2" fmla="*/ 6468719 w 7128792"/>
                <a:gd name="connsiteY2" fmla="*/ 0 h 3960440"/>
                <a:gd name="connsiteX3" fmla="*/ 7128792 w 7128792"/>
                <a:gd name="connsiteY3" fmla="*/ 660073 h 3960440"/>
                <a:gd name="connsiteX4" fmla="*/ 7128792 w 7128792"/>
                <a:gd name="connsiteY4" fmla="*/ 3300367 h 3960440"/>
                <a:gd name="connsiteX5" fmla="*/ 6468719 w 7128792"/>
                <a:gd name="connsiteY5" fmla="*/ 3960440 h 3960440"/>
                <a:gd name="connsiteX6" fmla="*/ 660073 w 7128792"/>
                <a:gd name="connsiteY6" fmla="*/ 3960440 h 3960440"/>
                <a:gd name="connsiteX7" fmla="*/ 0 w 7128792"/>
                <a:gd name="connsiteY7" fmla="*/ 3300367 h 3960440"/>
                <a:gd name="connsiteX8" fmla="*/ 0 w 7128792"/>
                <a:gd name="connsiteY8" fmla="*/ 660073 h 3960440"/>
                <a:gd name="connsiteX0" fmla="*/ 13375 w 7142167"/>
                <a:gd name="connsiteY0" fmla="*/ 669126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69126 h 3969493"/>
                <a:gd name="connsiteX0" fmla="*/ 36214 w 7128792"/>
                <a:gd name="connsiteY0" fmla="*/ 660073 h 3969493"/>
                <a:gd name="connsiteX1" fmla="*/ 261721 w 7128792"/>
                <a:gd name="connsiteY1" fmla="*/ 0 h 3969493"/>
                <a:gd name="connsiteX2" fmla="*/ 6468719 w 7128792"/>
                <a:gd name="connsiteY2" fmla="*/ 9053 h 3969493"/>
                <a:gd name="connsiteX3" fmla="*/ 7128792 w 7128792"/>
                <a:gd name="connsiteY3" fmla="*/ 669126 h 3969493"/>
                <a:gd name="connsiteX4" fmla="*/ 7128792 w 7128792"/>
                <a:gd name="connsiteY4" fmla="*/ 3309420 h 3969493"/>
                <a:gd name="connsiteX5" fmla="*/ 6468719 w 7128792"/>
                <a:gd name="connsiteY5" fmla="*/ 3969493 h 3969493"/>
                <a:gd name="connsiteX6" fmla="*/ 660073 w 7128792"/>
                <a:gd name="connsiteY6" fmla="*/ 3969493 h 3969493"/>
                <a:gd name="connsiteX7" fmla="*/ 0 w 7128792"/>
                <a:gd name="connsiteY7" fmla="*/ 3309420 h 3969493"/>
                <a:gd name="connsiteX8" fmla="*/ 36214 w 7128792"/>
                <a:gd name="connsiteY8" fmla="*/ 660073 h 3969493"/>
                <a:gd name="connsiteX0" fmla="*/ 13375 w 7142167"/>
                <a:gd name="connsiteY0" fmla="*/ 696287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478093 w 7138166"/>
                <a:gd name="connsiteY2" fmla="*/ 9053 h 3969493"/>
                <a:gd name="connsiteX3" fmla="*/ 7138166 w 7138166"/>
                <a:gd name="connsiteY3" fmla="*/ 669126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8787"/>
                <a:gd name="connsiteY0" fmla="*/ 696287 h 3969493"/>
                <a:gd name="connsiteX1" fmla="*/ 271095 w 7138787"/>
                <a:gd name="connsiteY1" fmla="*/ 0 h 3969493"/>
                <a:gd name="connsiteX2" fmla="*/ 6804018 w 7138787"/>
                <a:gd name="connsiteY2" fmla="*/ 18106 h 3969493"/>
                <a:gd name="connsiteX3" fmla="*/ 7138166 w 7138787"/>
                <a:gd name="connsiteY3" fmla="*/ 669126 h 3969493"/>
                <a:gd name="connsiteX4" fmla="*/ 7138166 w 7138787"/>
                <a:gd name="connsiteY4" fmla="*/ 3309420 h 3969493"/>
                <a:gd name="connsiteX5" fmla="*/ 6478093 w 7138787"/>
                <a:gd name="connsiteY5" fmla="*/ 3969493 h 3969493"/>
                <a:gd name="connsiteX6" fmla="*/ 669447 w 7138787"/>
                <a:gd name="connsiteY6" fmla="*/ 3969493 h 3969493"/>
                <a:gd name="connsiteX7" fmla="*/ 9374 w 7138787"/>
                <a:gd name="connsiteY7" fmla="*/ 3309420 h 3969493"/>
                <a:gd name="connsiteX8" fmla="*/ 9374 w 713878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804018 w 7138166"/>
                <a:gd name="connsiteY2" fmla="*/ 18106 h 3969493"/>
                <a:gd name="connsiteX3" fmla="*/ 7129112 w 7138166"/>
                <a:gd name="connsiteY3" fmla="*/ 542377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478093 w 7130361"/>
                <a:gd name="connsiteY5" fmla="*/ 3969493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397843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727"/>
                <a:gd name="connsiteX1" fmla="*/ 271095 w 7130361"/>
                <a:gd name="connsiteY1" fmla="*/ 0 h 3969727"/>
                <a:gd name="connsiteX2" fmla="*/ 6804018 w 7130361"/>
                <a:gd name="connsiteY2" fmla="*/ 18106 h 3969727"/>
                <a:gd name="connsiteX3" fmla="*/ 7129112 w 7130361"/>
                <a:gd name="connsiteY3" fmla="*/ 542377 h 3969727"/>
                <a:gd name="connsiteX4" fmla="*/ 7129112 w 7130361"/>
                <a:gd name="connsiteY4" fmla="*/ 3590078 h 3969727"/>
                <a:gd name="connsiteX5" fmla="*/ 6677269 w 7130361"/>
                <a:gd name="connsiteY5" fmla="*/ 3951386 h 3969727"/>
                <a:gd name="connsiteX6" fmla="*/ 397843 w 7130361"/>
                <a:gd name="connsiteY6" fmla="*/ 3969493 h 3969727"/>
                <a:gd name="connsiteX7" fmla="*/ 9374 w 7130361"/>
                <a:gd name="connsiteY7" fmla="*/ 3626291 h 3969727"/>
                <a:gd name="connsiteX8" fmla="*/ 9374 w 7130361"/>
                <a:gd name="connsiteY8" fmla="*/ 696287 h 3969727"/>
                <a:gd name="connsiteX0" fmla="*/ 9374 w 7129113"/>
                <a:gd name="connsiteY0" fmla="*/ 696287 h 3969727"/>
                <a:gd name="connsiteX1" fmla="*/ 271095 w 7129113"/>
                <a:gd name="connsiteY1" fmla="*/ 0 h 3969727"/>
                <a:gd name="connsiteX2" fmla="*/ 6743824 w 7129113"/>
                <a:gd name="connsiteY2" fmla="*/ 52257 h 3969727"/>
                <a:gd name="connsiteX3" fmla="*/ 7129112 w 7129113"/>
                <a:gd name="connsiteY3" fmla="*/ 542377 h 3969727"/>
                <a:gd name="connsiteX4" fmla="*/ 7129112 w 7129113"/>
                <a:gd name="connsiteY4" fmla="*/ 3590078 h 3969727"/>
                <a:gd name="connsiteX5" fmla="*/ 6677269 w 7129113"/>
                <a:gd name="connsiteY5" fmla="*/ 3951386 h 3969727"/>
                <a:gd name="connsiteX6" fmla="*/ 397843 w 7129113"/>
                <a:gd name="connsiteY6" fmla="*/ 3969493 h 3969727"/>
                <a:gd name="connsiteX7" fmla="*/ 9374 w 7129113"/>
                <a:gd name="connsiteY7" fmla="*/ 3626291 h 3969727"/>
                <a:gd name="connsiteX8" fmla="*/ 9374 w 7129113"/>
                <a:gd name="connsiteY8" fmla="*/ 696287 h 3969727"/>
                <a:gd name="connsiteX0" fmla="*/ 9374 w 7129113"/>
                <a:gd name="connsiteY0" fmla="*/ 696287 h 3969727"/>
                <a:gd name="connsiteX1" fmla="*/ 271095 w 7129113"/>
                <a:gd name="connsiteY1" fmla="*/ 0 h 3969727"/>
                <a:gd name="connsiteX2" fmla="*/ 6743824 w 7129113"/>
                <a:gd name="connsiteY2" fmla="*/ 52257 h 3969727"/>
                <a:gd name="connsiteX3" fmla="*/ 7129112 w 7129113"/>
                <a:gd name="connsiteY3" fmla="*/ 542377 h 3969727"/>
                <a:gd name="connsiteX4" fmla="*/ 7129112 w 7129113"/>
                <a:gd name="connsiteY4" fmla="*/ 3590078 h 3969727"/>
                <a:gd name="connsiteX5" fmla="*/ 6677269 w 7129113"/>
                <a:gd name="connsiteY5" fmla="*/ 3951386 h 3969727"/>
                <a:gd name="connsiteX6" fmla="*/ 397843 w 7129113"/>
                <a:gd name="connsiteY6" fmla="*/ 3969493 h 3969727"/>
                <a:gd name="connsiteX7" fmla="*/ 9374 w 7129113"/>
                <a:gd name="connsiteY7" fmla="*/ 3626291 h 3969727"/>
                <a:gd name="connsiteX8" fmla="*/ 9374 w 7129113"/>
                <a:gd name="connsiteY8" fmla="*/ 696287 h 3969727"/>
                <a:gd name="connsiteX0" fmla="*/ 9374 w 7129113"/>
                <a:gd name="connsiteY0" fmla="*/ 696287 h 3969727"/>
                <a:gd name="connsiteX1" fmla="*/ 271095 w 7129113"/>
                <a:gd name="connsiteY1" fmla="*/ 0 h 3969727"/>
                <a:gd name="connsiteX2" fmla="*/ 6705956 w 7129113"/>
                <a:gd name="connsiteY2" fmla="*/ 52257 h 3969727"/>
                <a:gd name="connsiteX3" fmla="*/ 7129112 w 7129113"/>
                <a:gd name="connsiteY3" fmla="*/ 542377 h 3969727"/>
                <a:gd name="connsiteX4" fmla="*/ 7129112 w 7129113"/>
                <a:gd name="connsiteY4" fmla="*/ 3590078 h 3969727"/>
                <a:gd name="connsiteX5" fmla="*/ 6677269 w 7129113"/>
                <a:gd name="connsiteY5" fmla="*/ 3951386 h 3969727"/>
                <a:gd name="connsiteX6" fmla="*/ 397843 w 7129113"/>
                <a:gd name="connsiteY6" fmla="*/ 3969493 h 3969727"/>
                <a:gd name="connsiteX7" fmla="*/ 9374 w 7129113"/>
                <a:gd name="connsiteY7" fmla="*/ 3626291 h 3969727"/>
                <a:gd name="connsiteX8" fmla="*/ 9374 w 7129113"/>
                <a:gd name="connsiteY8" fmla="*/ 696287 h 3969727"/>
                <a:gd name="connsiteX0" fmla="*/ 9374 w 7143064"/>
                <a:gd name="connsiteY0" fmla="*/ 748544 h 4021984"/>
                <a:gd name="connsiteX1" fmla="*/ 271095 w 7143064"/>
                <a:gd name="connsiteY1" fmla="*/ 52257 h 4021984"/>
                <a:gd name="connsiteX2" fmla="*/ 6857431 w 7143064"/>
                <a:gd name="connsiteY2" fmla="*/ 0 h 4021984"/>
                <a:gd name="connsiteX3" fmla="*/ 7129112 w 7143064"/>
                <a:gd name="connsiteY3" fmla="*/ 594634 h 4021984"/>
                <a:gd name="connsiteX4" fmla="*/ 7129112 w 7143064"/>
                <a:gd name="connsiteY4" fmla="*/ 3642335 h 4021984"/>
                <a:gd name="connsiteX5" fmla="*/ 6677269 w 7143064"/>
                <a:gd name="connsiteY5" fmla="*/ 4003643 h 4021984"/>
                <a:gd name="connsiteX6" fmla="*/ 397843 w 7143064"/>
                <a:gd name="connsiteY6" fmla="*/ 4021750 h 4021984"/>
                <a:gd name="connsiteX7" fmla="*/ 9374 w 7143064"/>
                <a:gd name="connsiteY7" fmla="*/ 3678548 h 4021984"/>
                <a:gd name="connsiteX8" fmla="*/ 9374 w 7143064"/>
                <a:gd name="connsiteY8" fmla="*/ 748544 h 4021984"/>
                <a:gd name="connsiteX0" fmla="*/ 9374 w 7156335"/>
                <a:gd name="connsiteY0" fmla="*/ 696287 h 3969727"/>
                <a:gd name="connsiteX1" fmla="*/ 271095 w 7156335"/>
                <a:gd name="connsiteY1" fmla="*/ 0 h 3969727"/>
                <a:gd name="connsiteX2" fmla="*/ 6895300 w 7156335"/>
                <a:gd name="connsiteY2" fmla="*/ 791 h 3969727"/>
                <a:gd name="connsiteX3" fmla="*/ 7129112 w 7156335"/>
                <a:gd name="connsiteY3" fmla="*/ 542377 h 3969727"/>
                <a:gd name="connsiteX4" fmla="*/ 7129112 w 7156335"/>
                <a:gd name="connsiteY4" fmla="*/ 3590078 h 3969727"/>
                <a:gd name="connsiteX5" fmla="*/ 6677269 w 7156335"/>
                <a:gd name="connsiteY5" fmla="*/ 3951386 h 3969727"/>
                <a:gd name="connsiteX6" fmla="*/ 397843 w 7156335"/>
                <a:gd name="connsiteY6" fmla="*/ 3969493 h 3969727"/>
                <a:gd name="connsiteX7" fmla="*/ 9374 w 7156335"/>
                <a:gd name="connsiteY7" fmla="*/ 3626291 h 3969727"/>
                <a:gd name="connsiteX8" fmla="*/ 9374 w 7156335"/>
                <a:gd name="connsiteY8" fmla="*/ 696287 h 3969727"/>
                <a:gd name="connsiteX0" fmla="*/ 9374 w 7156335"/>
                <a:gd name="connsiteY0" fmla="*/ 696287 h 3973232"/>
                <a:gd name="connsiteX1" fmla="*/ 271095 w 7156335"/>
                <a:gd name="connsiteY1" fmla="*/ 0 h 3973232"/>
                <a:gd name="connsiteX2" fmla="*/ 6895300 w 7156335"/>
                <a:gd name="connsiteY2" fmla="*/ 791 h 3973232"/>
                <a:gd name="connsiteX3" fmla="*/ 7129112 w 7156335"/>
                <a:gd name="connsiteY3" fmla="*/ 542377 h 3973232"/>
                <a:gd name="connsiteX4" fmla="*/ 7129112 w 7156335"/>
                <a:gd name="connsiteY4" fmla="*/ 3590078 h 3973232"/>
                <a:gd name="connsiteX5" fmla="*/ 6702617 w 7156335"/>
                <a:gd name="connsiteY5" fmla="*/ 3973232 h 3973232"/>
                <a:gd name="connsiteX6" fmla="*/ 397843 w 7156335"/>
                <a:gd name="connsiteY6" fmla="*/ 3969493 h 3973232"/>
                <a:gd name="connsiteX7" fmla="*/ 9374 w 7156335"/>
                <a:gd name="connsiteY7" fmla="*/ 3626291 h 3973232"/>
                <a:gd name="connsiteX8" fmla="*/ 9374 w 7156335"/>
                <a:gd name="connsiteY8" fmla="*/ 696287 h 3973232"/>
                <a:gd name="connsiteX0" fmla="*/ 9374 w 7156335"/>
                <a:gd name="connsiteY0" fmla="*/ 696287 h 3969727"/>
                <a:gd name="connsiteX1" fmla="*/ 271095 w 7156335"/>
                <a:gd name="connsiteY1" fmla="*/ 0 h 3969727"/>
                <a:gd name="connsiteX2" fmla="*/ 6895300 w 7156335"/>
                <a:gd name="connsiteY2" fmla="*/ 791 h 3969727"/>
                <a:gd name="connsiteX3" fmla="*/ 7129112 w 7156335"/>
                <a:gd name="connsiteY3" fmla="*/ 542377 h 3969727"/>
                <a:gd name="connsiteX4" fmla="*/ 7129112 w 7156335"/>
                <a:gd name="connsiteY4" fmla="*/ 3590078 h 3969727"/>
                <a:gd name="connsiteX5" fmla="*/ 6702617 w 7156335"/>
                <a:gd name="connsiteY5" fmla="*/ 3958668 h 3969727"/>
                <a:gd name="connsiteX6" fmla="*/ 397843 w 7156335"/>
                <a:gd name="connsiteY6" fmla="*/ 3969493 h 3969727"/>
                <a:gd name="connsiteX7" fmla="*/ 9374 w 7156335"/>
                <a:gd name="connsiteY7" fmla="*/ 3626291 h 3969727"/>
                <a:gd name="connsiteX8" fmla="*/ 9374 w 7156335"/>
                <a:gd name="connsiteY8" fmla="*/ 696287 h 396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6335" h="3969727">
                  <a:moveTo>
                    <a:pt x="9374" y="696287"/>
                  </a:moveTo>
                  <a:cubicBezTo>
                    <a:pt x="18428" y="186883"/>
                    <a:pt x="-93453" y="0"/>
                    <a:pt x="271095" y="0"/>
                  </a:cubicBezTo>
                  <a:lnTo>
                    <a:pt x="6895300" y="791"/>
                  </a:lnTo>
                  <a:cubicBezTo>
                    <a:pt x="7273989" y="791"/>
                    <a:pt x="7129112" y="177829"/>
                    <a:pt x="7129112" y="542377"/>
                  </a:cubicBezTo>
                  <a:lnTo>
                    <a:pt x="7129112" y="3590078"/>
                  </a:lnTo>
                  <a:cubicBezTo>
                    <a:pt x="7129112" y="3954626"/>
                    <a:pt x="7067165" y="3958668"/>
                    <a:pt x="6702617" y="3958668"/>
                  </a:cubicBezTo>
                  <a:lnTo>
                    <a:pt x="397843" y="3969493"/>
                  </a:lnTo>
                  <a:cubicBezTo>
                    <a:pt x="33295" y="3969493"/>
                    <a:pt x="9374" y="3990839"/>
                    <a:pt x="9374" y="3626291"/>
                  </a:cubicBezTo>
                  <a:lnTo>
                    <a:pt x="9374" y="69628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350" b="1"/>
            </a:p>
          </p:txBody>
        </p: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8705F20E-A9C3-485A-AC7C-968901C306ED}"/>
                </a:ext>
              </a:extLst>
            </p:cNvPr>
            <p:cNvSpPr txBox="1"/>
            <p:nvPr/>
          </p:nvSpPr>
          <p:spPr>
            <a:xfrm>
              <a:off x="5339665" y="1491630"/>
              <a:ext cx="1485029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125" dirty="0">
                  <a:solidFill>
                    <a:schemeClr val="bg1"/>
                  </a:solidFill>
                </a:rPr>
                <a:t>Ungegarantien</a:t>
              </a:r>
            </a:p>
          </p:txBody>
        </p:sp>
        <p:sp>
          <p:nvSpPr>
            <p:cNvPr id="14" name="Rutediagram: Alternativ proces 6">
              <a:extLst>
                <a:ext uri="{FF2B5EF4-FFF2-40B4-BE49-F238E27FC236}">
                  <a16:creationId xmlns:a16="http://schemas.microsoft.com/office/drawing/2014/main" id="{E8AC2B4E-2298-411C-A330-7DD88CE41643}"/>
                </a:ext>
              </a:extLst>
            </p:cNvPr>
            <p:cNvSpPr/>
            <p:nvPr/>
          </p:nvSpPr>
          <p:spPr>
            <a:xfrm>
              <a:off x="6080916" y="1890459"/>
              <a:ext cx="1134000" cy="2511000"/>
            </a:xfrm>
            <a:custGeom>
              <a:avLst/>
              <a:gdLst>
                <a:gd name="connsiteX0" fmla="*/ 0 w 7128792"/>
                <a:gd name="connsiteY0" fmla="*/ 660073 h 3960440"/>
                <a:gd name="connsiteX1" fmla="*/ 660073 w 7128792"/>
                <a:gd name="connsiteY1" fmla="*/ 0 h 3960440"/>
                <a:gd name="connsiteX2" fmla="*/ 6468719 w 7128792"/>
                <a:gd name="connsiteY2" fmla="*/ 0 h 3960440"/>
                <a:gd name="connsiteX3" fmla="*/ 7128792 w 7128792"/>
                <a:gd name="connsiteY3" fmla="*/ 660073 h 3960440"/>
                <a:gd name="connsiteX4" fmla="*/ 7128792 w 7128792"/>
                <a:gd name="connsiteY4" fmla="*/ 3300367 h 3960440"/>
                <a:gd name="connsiteX5" fmla="*/ 6468719 w 7128792"/>
                <a:gd name="connsiteY5" fmla="*/ 3960440 h 3960440"/>
                <a:gd name="connsiteX6" fmla="*/ 660073 w 7128792"/>
                <a:gd name="connsiteY6" fmla="*/ 3960440 h 3960440"/>
                <a:gd name="connsiteX7" fmla="*/ 0 w 7128792"/>
                <a:gd name="connsiteY7" fmla="*/ 3300367 h 3960440"/>
                <a:gd name="connsiteX8" fmla="*/ 0 w 7128792"/>
                <a:gd name="connsiteY8" fmla="*/ 660073 h 3960440"/>
                <a:gd name="connsiteX0" fmla="*/ 13375 w 7142167"/>
                <a:gd name="connsiteY0" fmla="*/ 669126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69126 h 3969493"/>
                <a:gd name="connsiteX0" fmla="*/ 36214 w 7128792"/>
                <a:gd name="connsiteY0" fmla="*/ 660073 h 3969493"/>
                <a:gd name="connsiteX1" fmla="*/ 261721 w 7128792"/>
                <a:gd name="connsiteY1" fmla="*/ 0 h 3969493"/>
                <a:gd name="connsiteX2" fmla="*/ 6468719 w 7128792"/>
                <a:gd name="connsiteY2" fmla="*/ 9053 h 3969493"/>
                <a:gd name="connsiteX3" fmla="*/ 7128792 w 7128792"/>
                <a:gd name="connsiteY3" fmla="*/ 669126 h 3969493"/>
                <a:gd name="connsiteX4" fmla="*/ 7128792 w 7128792"/>
                <a:gd name="connsiteY4" fmla="*/ 3309420 h 3969493"/>
                <a:gd name="connsiteX5" fmla="*/ 6468719 w 7128792"/>
                <a:gd name="connsiteY5" fmla="*/ 3969493 h 3969493"/>
                <a:gd name="connsiteX6" fmla="*/ 660073 w 7128792"/>
                <a:gd name="connsiteY6" fmla="*/ 3969493 h 3969493"/>
                <a:gd name="connsiteX7" fmla="*/ 0 w 7128792"/>
                <a:gd name="connsiteY7" fmla="*/ 3309420 h 3969493"/>
                <a:gd name="connsiteX8" fmla="*/ 36214 w 7128792"/>
                <a:gd name="connsiteY8" fmla="*/ 660073 h 3969493"/>
                <a:gd name="connsiteX0" fmla="*/ 13375 w 7142167"/>
                <a:gd name="connsiteY0" fmla="*/ 696287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478093 w 7138166"/>
                <a:gd name="connsiteY2" fmla="*/ 9053 h 3969493"/>
                <a:gd name="connsiteX3" fmla="*/ 7138166 w 7138166"/>
                <a:gd name="connsiteY3" fmla="*/ 669126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8787"/>
                <a:gd name="connsiteY0" fmla="*/ 696287 h 3969493"/>
                <a:gd name="connsiteX1" fmla="*/ 271095 w 7138787"/>
                <a:gd name="connsiteY1" fmla="*/ 0 h 3969493"/>
                <a:gd name="connsiteX2" fmla="*/ 6804018 w 7138787"/>
                <a:gd name="connsiteY2" fmla="*/ 18106 h 3969493"/>
                <a:gd name="connsiteX3" fmla="*/ 7138166 w 7138787"/>
                <a:gd name="connsiteY3" fmla="*/ 669126 h 3969493"/>
                <a:gd name="connsiteX4" fmla="*/ 7138166 w 7138787"/>
                <a:gd name="connsiteY4" fmla="*/ 3309420 h 3969493"/>
                <a:gd name="connsiteX5" fmla="*/ 6478093 w 7138787"/>
                <a:gd name="connsiteY5" fmla="*/ 3969493 h 3969493"/>
                <a:gd name="connsiteX6" fmla="*/ 669447 w 7138787"/>
                <a:gd name="connsiteY6" fmla="*/ 3969493 h 3969493"/>
                <a:gd name="connsiteX7" fmla="*/ 9374 w 7138787"/>
                <a:gd name="connsiteY7" fmla="*/ 3309420 h 3969493"/>
                <a:gd name="connsiteX8" fmla="*/ 9374 w 713878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804018 w 7138166"/>
                <a:gd name="connsiteY2" fmla="*/ 18106 h 3969493"/>
                <a:gd name="connsiteX3" fmla="*/ 7129112 w 7138166"/>
                <a:gd name="connsiteY3" fmla="*/ 542377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478093 w 7130361"/>
                <a:gd name="connsiteY5" fmla="*/ 3969493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397843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727"/>
                <a:gd name="connsiteX1" fmla="*/ 271095 w 7130361"/>
                <a:gd name="connsiteY1" fmla="*/ 0 h 3969727"/>
                <a:gd name="connsiteX2" fmla="*/ 6804018 w 7130361"/>
                <a:gd name="connsiteY2" fmla="*/ 18106 h 3969727"/>
                <a:gd name="connsiteX3" fmla="*/ 7129112 w 7130361"/>
                <a:gd name="connsiteY3" fmla="*/ 542377 h 3969727"/>
                <a:gd name="connsiteX4" fmla="*/ 7129112 w 7130361"/>
                <a:gd name="connsiteY4" fmla="*/ 3590078 h 3969727"/>
                <a:gd name="connsiteX5" fmla="*/ 6677269 w 7130361"/>
                <a:gd name="connsiteY5" fmla="*/ 3951386 h 3969727"/>
                <a:gd name="connsiteX6" fmla="*/ 397843 w 7130361"/>
                <a:gd name="connsiteY6" fmla="*/ 3969493 h 3969727"/>
                <a:gd name="connsiteX7" fmla="*/ 9374 w 7130361"/>
                <a:gd name="connsiteY7" fmla="*/ 3626291 h 3969727"/>
                <a:gd name="connsiteX8" fmla="*/ 9374 w 7130361"/>
                <a:gd name="connsiteY8" fmla="*/ 696287 h 3969727"/>
                <a:gd name="connsiteX0" fmla="*/ 9374 w 7130361"/>
                <a:gd name="connsiteY0" fmla="*/ 699955 h 3973395"/>
                <a:gd name="connsiteX1" fmla="*/ 271095 w 7130361"/>
                <a:gd name="connsiteY1" fmla="*/ 3668 h 3973395"/>
                <a:gd name="connsiteX2" fmla="*/ 6804019 w 7130361"/>
                <a:gd name="connsiteY2" fmla="*/ 0 h 3973395"/>
                <a:gd name="connsiteX3" fmla="*/ 7129112 w 7130361"/>
                <a:gd name="connsiteY3" fmla="*/ 546045 h 3973395"/>
                <a:gd name="connsiteX4" fmla="*/ 7129112 w 7130361"/>
                <a:gd name="connsiteY4" fmla="*/ 3593746 h 3973395"/>
                <a:gd name="connsiteX5" fmla="*/ 6677269 w 7130361"/>
                <a:gd name="connsiteY5" fmla="*/ 3955054 h 3973395"/>
                <a:gd name="connsiteX6" fmla="*/ 397843 w 7130361"/>
                <a:gd name="connsiteY6" fmla="*/ 3973161 h 3973395"/>
                <a:gd name="connsiteX7" fmla="*/ 9374 w 7130361"/>
                <a:gd name="connsiteY7" fmla="*/ 3629959 h 3973395"/>
                <a:gd name="connsiteX8" fmla="*/ 9374 w 7130361"/>
                <a:gd name="connsiteY8" fmla="*/ 699955 h 397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0361" h="3973395">
                  <a:moveTo>
                    <a:pt x="9374" y="699955"/>
                  </a:moveTo>
                  <a:cubicBezTo>
                    <a:pt x="18428" y="190551"/>
                    <a:pt x="-93453" y="3668"/>
                    <a:pt x="271095" y="3668"/>
                  </a:cubicBezTo>
                  <a:lnTo>
                    <a:pt x="6804019" y="0"/>
                  </a:lnTo>
                  <a:cubicBezTo>
                    <a:pt x="7168567" y="0"/>
                    <a:pt x="7129112" y="181497"/>
                    <a:pt x="7129112" y="546045"/>
                  </a:cubicBezTo>
                  <a:lnTo>
                    <a:pt x="7129112" y="3593746"/>
                  </a:lnTo>
                  <a:cubicBezTo>
                    <a:pt x="7129112" y="3958294"/>
                    <a:pt x="7041817" y="3955054"/>
                    <a:pt x="6677269" y="3955054"/>
                  </a:cubicBezTo>
                  <a:lnTo>
                    <a:pt x="397843" y="3973161"/>
                  </a:lnTo>
                  <a:cubicBezTo>
                    <a:pt x="33295" y="3973161"/>
                    <a:pt x="9374" y="3994507"/>
                    <a:pt x="9374" y="3629959"/>
                  </a:cubicBezTo>
                  <a:lnTo>
                    <a:pt x="9374" y="69995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350"/>
            </a:p>
          </p:txBody>
        </p:sp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280B498E-B0A3-40E5-92DB-4F54E05DA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1188" y="2296819"/>
              <a:ext cx="1076111" cy="10783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43A04582-D8D1-4D81-B5A5-BF616A299381}"/>
                </a:ext>
              </a:extLst>
            </p:cNvPr>
            <p:cNvSpPr txBox="1"/>
            <p:nvPr/>
          </p:nvSpPr>
          <p:spPr>
            <a:xfrm>
              <a:off x="6012193" y="2059019"/>
              <a:ext cx="129614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750">
                  <a:solidFill>
                    <a:schemeClr val="bg1"/>
                  </a:solidFill>
                </a:rPr>
                <a:t>DAGTILBUDSPOLITIK</a:t>
              </a:r>
            </a:p>
          </p:txBody>
        </p:sp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7CFB2807-DA7F-4852-8434-A84C1B39C92C}"/>
                </a:ext>
              </a:extLst>
            </p:cNvPr>
            <p:cNvSpPr txBox="1"/>
            <p:nvPr/>
          </p:nvSpPr>
          <p:spPr>
            <a:xfrm>
              <a:off x="6106808" y="3449960"/>
              <a:ext cx="1352525" cy="92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da-DK" sz="750">
                  <a:solidFill>
                    <a:schemeClr val="bg1"/>
                  </a:solidFill>
                </a:rPr>
                <a:t>Fællesskab</a:t>
              </a:r>
            </a:p>
            <a:p>
              <a:pPr>
                <a:spcAft>
                  <a:spcPts val="450"/>
                </a:spcAft>
              </a:pPr>
              <a:r>
                <a:rPr lang="da-DK" sz="750">
                  <a:solidFill>
                    <a:schemeClr val="bg1"/>
                  </a:solidFill>
                </a:rPr>
                <a:t>Sundhed</a:t>
              </a:r>
            </a:p>
            <a:p>
              <a:pPr>
                <a:spcAft>
                  <a:spcPts val="450"/>
                </a:spcAft>
              </a:pPr>
              <a:r>
                <a:rPr lang="da-DK" sz="750">
                  <a:solidFill>
                    <a:schemeClr val="bg1"/>
                  </a:solidFill>
                </a:rPr>
                <a:t>Forældresamarbejde</a:t>
              </a:r>
            </a:p>
            <a:p>
              <a:pPr>
                <a:spcAft>
                  <a:spcPts val="450"/>
                </a:spcAft>
              </a:pPr>
              <a:r>
                <a:rPr lang="da-DK" sz="750">
                  <a:solidFill>
                    <a:schemeClr val="bg1"/>
                  </a:solidFill>
                </a:rPr>
                <a:t>Medborgerskab</a:t>
              </a:r>
            </a:p>
            <a:p>
              <a:pPr>
                <a:spcAft>
                  <a:spcPts val="450"/>
                </a:spcAft>
              </a:pPr>
              <a:r>
                <a:rPr lang="da-DK" sz="750">
                  <a:solidFill>
                    <a:schemeClr val="bg1"/>
                  </a:solidFill>
                </a:rPr>
                <a:t>Læring og trivsel</a:t>
              </a:r>
            </a:p>
          </p:txBody>
        </p:sp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CAB09D49-DE86-4E46-B13A-2977BBF68CCF}"/>
                </a:ext>
              </a:extLst>
            </p:cNvPr>
            <p:cNvSpPr txBox="1"/>
            <p:nvPr/>
          </p:nvSpPr>
          <p:spPr>
            <a:xfrm>
              <a:off x="3402548" y="4708495"/>
              <a:ext cx="53477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900">
                  <a:solidFill>
                    <a:schemeClr val="bg1"/>
                  </a:solidFill>
                </a:rPr>
                <a:t>Robusthed ∙ Livsduelighed ∙ Mestring af livet </a:t>
              </a:r>
            </a:p>
          </p:txBody>
        </p: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B78D49BE-7D9D-4811-879E-50B86CCFDBB3}"/>
                </a:ext>
              </a:extLst>
            </p:cNvPr>
            <p:cNvSpPr txBox="1"/>
            <p:nvPr/>
          </p:nvSpPr>
          <p:spPr>
            <a:xfrm>
              <a:off x="5121193" y="1650294"/>
              <a:ext cx="1901673" cy="213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788" dirty="0">
                  <a:solidFill>
                    <a:schemeClr val="bg1"/>
                  </a:solidFill>
                </a:rPr>
                <a:t>Udsyn ∙ Indsigt ∙ Kompetencer </a:t>
              </a:r>
            </a:p>
          </p:txBody>
        </p:sp>
        <p:sp>
          <p:nvSpPr>
            <p:cNvPr id="15" name="Rutediagram: Alternativ proces 6">
              <a:extLst>
                <a:ext uri="{FF2B5EF4-FFF2-40B4-BE49-F238E27FC236}">
                  <a16:creationId xmlns:a16="http://schemas.microsoft.com/office/drawing/2014/main" id="{B58E94BE-8B32-48AD-A8DB-AA93859A970F}"/>
                </a:ext>
              </a:extLst>
            </p:cNvPr>
            <p:cNvSpPr/>
            <p:nvPr/>
          </p:nvSpPr>
          <p:spPr>
            <a:xfrm>
              <a:off x="4867045" y="1896072"/>
              <a:ext cx="1161000" cy="2511000"/>
            </a:xfrm>
            <a:custGeom>
              <a:avLst/>
              <a:gdLst>
                <a:gd name="connsiteX0" fmla="*/ 0 w 7128792"/>
                <a:gd name="connsiteY0" fmla="*/ 660073 h 3960440"/>
                <a:gd name="connsiteX1" fmla="*/ 660073 w 7128792"/>
                <a:gd name="connsiteY1" fmla="*/ 0 h 3960440"/>
                <a:gd name="connsiteX2" fmla="*/ 6468719 w 7128792"/>
                <a:gd name="connsiteY2" fmla="*/ 0 h 3960440"/>
                <a:gd name="connsiteX3" fmla="*/ 7128792 w 7128792"/>
                <a:gd name="connsiteY3" fmla="*/ 660073 h 3960440"/>
                <a:gd name="connsiteX4" fmla="*/ 7128792 w 7128792"/>
                <a:gd name="connsiteY4" fmla="*/ 3300367 h 3960440"/>
                <a:gd name="connsiteX5" fmla="*/ 6468719 w 7128792"/>
                <a:gd name="connsiteY5" fmla="*/ 3960440 h 3960440"/>
                <a:gd name="connsiteX6" fmla="*/ 660073 w 7128792"/>
                <a:gd name="connsiteY6" fmla="*/ 3960440 h 3960440"/>
                <a:gd name="connsiteX7" fmla="*/ 0 w 7128792"/>
                <a:gd name="connsiteY7" fmla="*/ 3300367 h 3960440"/>
                <a:gd name="connsiteX8" fmla="*/ 0 w 7128792"/>
                <a:gd name="connsiteY8" fmla="*/ 660073 h 3960440"/>
                <a:gd name="connsiteX0" fmla="*/ 13375 w 7142167"/>
                <a:gd name="connsiteY0" fmla="*/ 669126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69126 h 3969493"/>
                <a:gd name="connsiteX0" fmla="*/ 36214 w 7128792"/>
                <a:gd name="connsiteY0" fmla="*/ 660073 h 3969493"/>
                <a:gd name="connsiteX1" fmla="*/ 261721 w 7128792"/>
                <a:gd name="connsiteY1" fmla="*/ 0 h 3969493"/>
                <a:gd name="connsiteX2" fmla="*/ 6468719 w 7128792"/>
                <a:gd name="connsiteY2" fmla="*/ 9053 h 3969493"/>
                <a:gd name="connsiteX3" fmla="*/ 7128792 w 7128792"/>
                <a:gd name="connsiteY3" fmla="*/ 669126 h 3969493"/>
                <a:gd name="connsiteX4" fmla="*/ 7128792 w 7128792"/>
                <a:gd name="connsiteY4" fmla="*/ 3309420 h 3969493"/>
                <a:gd name="connsiteX5" fmla="*/ 6468719 w 7128792"/>
                <a:gd name="connsiteY5" fmla="*/ 3969493 h 3969493"/>
                <a:gd name="connsiteX6" fmla="*/ 660073 w 7128792"/>
                <a:gd name="connsiteY6" fmla="*/ 3969493 h 3969493"/>
                <a:gd name="connsiteX7" fmla="*/ 0 w 7128792"/>
                <a:gd name="connsiteY7" fmla="*/ 3309420 h 3969493"/>
                <a:gd name="connsiteX8" fmla="*/ 36214 w 7128792"/>
                <a:gd name="connsiteY8" fmla="*/ 660073 h 3969493"/>
                <a:gd name="connsiteX0" fmla="*/ 13375 w 7142167"/>
                <a:gd name="connsiteY0" fmla="*/ 696287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478093 w 7138166"/>
                <a:gd name="connsiteY2" fmla="*/ 9053 h 3969493"/>
                <a:gd name="connsiteX3" fmla="*/ 7138166 w 7138166"/>
                <a:gd name="connsiteY3" fmla="*/ 669126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8787"/>
                <a:gd name="connsiteY0" fmla="*/ 696287 h 3969493"/>
                <a:gd name="connsiteX1" fmla="*/ 271095 w 7138787"/>
                <a:gd name="connsiteY1" fmla="*/ 0 h 3969493"/>
                <a:gd name="connsiteX2" fmla="*/ 6804018 w 7138787"/>
                <a:gd name="connsiteY2" fmla="*/ 18106 h 3969493"/>
                <a:gd name="connsiteX3" fmla="*/ 7138166 w 7138787"/>
                <a:gd name="connsiteY3" fmla="*/ 669126 h 3969493"/>
                <a:gd name="connsiteX4" fmla="*/ 7138166 w 7138787"/>
                <a:gd name="connsiteY4" fmla="*/ 3309420 h 3969493"/>
                <a:gd name="connsiteX5" fmla="*/ 6478093 w 7138787"/>
                <a:gd name="connsiteY5" fmla="*/ 3969493 h 3969493"/>
                <a:gd name="connsiteX6" fmla="*/ 669447 w 7138787"/>
                <a:gd name="connsiteY6" fmla="*/ 3969493 h 3969493"/>
                <a:gd name="connsiteX7" fmla="*/ 9374 w 7138787"/>
                <a:gd name="connsiteY7" fmla="*/ 3309420 h 3969493"/>
                <a:gd name="connsiteX8" fmla="*/ 9374 w 713878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804018 w 7138166"/>
                <a:gd name="connsiteY2" fmla="*/ 18106 h 3969493"/>
                <a:gd name="connsiteX3" fmla="*/ 7129112 w 7138166"/>
                <a:gd name="connsiteY3" fmla="*/ 542377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478093 w 7130361"/>
                <a:gd name="connsiteY5" fmla="*/ 3969493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397843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727"/>
                <a:gd name="connsiteX1" fmla="*/ 271095 w 7130361"/>
                <a:gd name="connsiteY1" fmla="*/ 0 h 3969727"/>
                <a:gd name="connsiteX2" fmla="*/ 6804018 w 7130361"/>
                <a:gd name="connsiteY2" fmla="*/ 18106 h 3969727"/>
                <a:gd name="connsiteX3" fmla="*/ 7129112 w 7130361"/>
                <a:gd name="connsiteY3" fmla="*/ 542377 h 3969727"/>
                <a:gd name="connsiteX4" fmla="*/ 7129112 w 7130361"/>
                <a:gd name="connsiteY4" fmla="*/ 3590078 h 3969727"/>
                <a:gd name="connsiteX5" fmla="*/ 6677269 w 7130361"/>
                <a:gd name="connsiteY5" fmla="*/ 3951386 h 3969727"/>
                <a:gd name="connsiteX6" fmla="*/ 397843 w 7130361"/>
                <a:gd name="connsiteY6" fmla="*/ 3969493 h 3969727"/>
                <a:gd name="connsiteX7" fmla="*/ 9374 w 7130361"/>
                <a:gd name="connsiteY7" fmla="*/ 3626291 h 3969727"/>
                <a:gd name="connsiteX8" fmla="*/ 9374 w 7130361"/>
                <a:gd name="connsiteY8" fmla="*/ 696287 h 3969727"/>
                <a:gd name="connsiteX0" fmla="*/ 9374 w 7130361"/>
                <a:gd name="connsiteY0" fmla="*/ 696287 h 3969727"/>
                <a:gd name="connsiteX1" fmla="*/ 271095 w 7130361"/>
                <a:gd name="connsiteY1" fmla="*/ 0 h 3969727"/>
                <a:gd name="connsiteX2" fmla="*/ 6804017 w 7130361"/>
                <a:gd name="connsiteY2" fmla="*/ 7173 h 3969727"/>
                <a:gd name="connsiteX3" fmla="*/ 7129112 w 7130361"/>
                <a:gd name="connsiteY3" fmla="*/ 542377 h 3969727"/>
                <a:gd name="connsiteX4" fmla="*/ 7129112 w 7130361"/>
                <a:gd name="connsiteY4" fmla="*/ 3590078 h 3969727"/>
                <a:gd name="connsiteX5" fmla="*/ 6677269 w 7130361"/>
                <a:gd name="connsiteY5" fmla="*/ 3951386 h 3969727"/>
                <a:gd name="connsiteX6" fmla="*/ 397843 w 7130361"/>
                <a:gd name="connsiteY6" fmla="*/ 3969493 h 3969727"/>
                <a:gd name="connsiteX7" fmla="*/ 9374 w 7130361"/>
                <a:gd name="connsiteY7" fmla="*/ 3626291 h 3969727"/>
                <a:gd name="connsiteX8" fmla="*/ 9374 w 7130361"/>
                <a:gd name="connsiteY8" fmla="*/ 696287 h 3969727"/>
                <a:gd name="connsiteX0" fmla="*/ 9374 w 7130361"/>
                <a:gd name="connsiteY0" fmla="*/ 700047 h 3973487"/>
                <a:gd name="connsiteX1" fmla="*/ 271095 w 7130361"/>
                <a:gd name="connsiteY1" fmla="*/ 3760 h 3973487"/>
                <a:gd name="connsiteX2" fmla="*/ 6804017 w 7130361"/>
                <a:gd name="connsiteY2" fmla="*/ 0 h 3973487"/>
                <a:gd name="connsiteX3" fmla="*/ 7129112 w 7130361"/>
                <a:gd name="connsiteY3" fmla="*/ 546137 h 3973487"/>
                <a:gd name="connsiteX4" fmla="*/ 7129112 w 7130361"/>
                <a:gd name="connsiteY4" fmla="*/ 3593838 h 3973487"/>
                <a:gd name="connsiteX5" fmla="*/ 6677269 w 7130361"/>
                <a:gd name="connsiteY5" fmla="*/ 3955146 h 3973487"/>
                <a:gd name="connsiteX6" fmla="*/ 397843 w 7130361"/>
                <a:gd name="connsiteY6" fmla="*/ 3973253 h 3973487"/>
                <a:gd name="connsiteX7" fmla="*/ 9374 w 7130361"/>
                <a:gd name="connsiteY7" fmla="*/ 3630051 h 3973487"/>
                <a:gd name="connsiteX8" fmla="*/ 9374 w 7130361"/>
                <a:gd name="connsiteY8" fmla="*/ 700047 h 3973487"/>
                <a:gd name="connsiteX0" fmla="*/ 9374 w 7146383"/>
                <a:gd name="connsiteY0" fmla="*/ 700047 h 3973487"/>
                <a:gd name="connsiteX1" fmla="*/ 271095 w 7146383"/>
                <a:gd name="connsiteY1" fmla="*/ 3760 h 3973487"/>
                <a:gd name="connsiteX2" fmla="*/ 6879755 w 7146383"/>
                <a:gd name="connsiteY2" fmla="*/ 0 h 3973487"/>
                <a:gd name="connsiteX3" fmla="*/ 7129112 w 7146383"/>
                <a:gd name="connsiteY3" fmla="*/ 546137 h 3973487"/>
                <a:gd name="connsiteX4" fmla="*/ 7129112 w 7146383"/>
                <a:gd name="connsiteY4" fmla="*/ 3593838 h 3973487"/>
                <a:gd name="connsiteX5" fmla="*/ 6677269 w 7146383"/>
                <a:gd name="connsiteY5" fmla="*/ 3955146 h 3973487"/>
                <a:gd name="connsiteX6" fmla="*/ 397843 w 7146383"/>
                <a:gd name="connsiteY6" fmla="*/ 3973253 h 3973487"/>
                <a:gd name="connsiteX7" fmla="*/ 9374 w 7146383"/>
                <a:gd name="connsiteY7" fmla="*/ 3630051 h 3973487"/>
                <a:gd name="connsiteX8" fmla="*/ 9374 w 7146383"/>
                <a:gd name="connsiteY8" fmla="*/ 700047 h 397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6383" h="3973487">
                  <a:moveTo>
                    <a:pt x="9374" y="700047"/>
                  </a:moveTo>
                  <a:cubicBezTo>
                    <a:pt x="18428" y="190643"/>
                    <a:pt x="-93453" y="3760"/>
                    <a:pt x="271095" y="3760"/>
                  </a:cubicBezTo>
                  <a:lnTo>
                    <a:pt x="6879755" y="0"/>
                  </a:lnTo>
                  <a:cubicBezTo>
                    <a:pt x="7244303" y="0"/>
                    <a:pt x="7129112" y="181589"/>
                    <a:pt x="7129112" y="546137"/>
                  </a:cubicBezTo>
                  <a:lnTo>
                    <a:pt x="7129112" y="3593838"/>
                  </a:lnTo>
                  <a:cubicBezTo>
                    <a:pt x="7129112" y="3958386"/>
                    <a:pt x="7041817" y="3955146"/>
                    <a:pt x="6677269" y="3955146"/>
                  </a:cubicBezTo>
                  <a:lnTo>
                    <a:pt x="397843" y="3973253"/>
                  </a:lnTo>
                  <a:cubicBezTo>
                    <a:pt x="33295" y="3973253"/>
                    <a:pt x="9374" y="3994599"/>
                    <a:pt x="9374" y="3630051"/>
                  </a:cubicBezTo>
                  <a:lnTo>
                    <a:pt x="9374" y="700047"/>
                  </a:lnTo>
                  <a:close/>
                </a:path>
              </a:pathLst>
            </a:custGeom>
            <a:solidFill>
              <a:srgbClr val="B56F3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0"/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350"/>
            </a:p>
          </p:txBody>
        </p:sp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4B433F8D-A51E-460B-89E0-86DFD877AD50}"/>
                </a:ext>
              </a:extLst>
            </p:cNvPr>
            <p:cNvSpPr txBox="1"/>
            <p:nvPr/>
          </p:nvSpPr>
          <p:spPr>
            <a:xfrm>
              <a:off x="4813040" y="1973654"/>
              <a:ext cx="128908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750">
                  <a:solidFill>
                    <a:schemeClr val="bg1"/>
                  </a:solidFill>
                </a:rPr>
                <a:t>FOREBYGGELSES- OG INDSATSPOLITIK</a:t>
              </a:r>
            </a:p>
          </p:txBody>
        </p:sp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6163554A-AB0B-4D07-B3C4-660385F10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11" b="-1"/>
            <a:stretch/>
          </p:blipFill>
          <p:spPr>
            <a:xfrm>
              <a:off x="4907389" y="2288624"/>
              <a:ext cx="1091513" cy="10783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9" name="Tekstfelt 28">
              <a:extLst>
                <a:ext uri="{FF2B5EF4-FFF2-40B4-BE49-F238E27FC236}">
                  <a16:creationId xmlns:a16="http://schemas.microsoft.com/office/drawing/2014/main" id="{EC130BC5-C726-4525-9DC7-95303E63335B}"/>
                </a:ext>
              </a:extLst>
            </p:cNvPr>
            <p:cNvSpPr txBox="1"/>
            <p:nvPr/>
          </p:nvSpPr>
          <p:spPr>
            <a:xfrm>
              <a:off x="4922181" y="3449960"/>
              <a:ext cx="1401725" cy="92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da-DK" sz="750">
                  <a:solidFill>
                    <a:schemeClr val="bg1"/>
                  </a:solidFill>
                </a:rPr>
                <a:t>Fællesskab</a:t>
              </a:r>
            </a:p>
            <a:p>
              <a:pPr>
                <a:spcAft>
                  <a:spcPts val="450"/>
                </a:spcAft>
              </a:pPr>
              <a:r>
                <a:rPr lang="da-DK" sz="750">
                  <a:solidFill>
                    <a:schemeClr val="bg1"/>
                  </a:solidFill>
                </a:rPr>
                <a:t>Sundhed</a:t>
              </a:r>
            </a:p>
            <a:p>
              <a:pPr>
                <a:spcAft>
                  <a:spcPts val="450"/>
                </a:spcAft>
              </a:pPr>
              <a:r>
                <a:rPr lang="da-DK" sz="750">
                  <a:solidFill>
                    <a:schemeClr val="bg1"/>
                  </a:solidFill>
                </a:rPr>
                <a:t>Forældresamarbejde</a:t>
              </a:r>
            </a:p>
            <a:p>
              <a:pPr>
                <a:spcAft>
                  <a:spcPts val="450"/>
                </a:spcAft>
              </a:pPr>
              <a:r>
                <a:rPr lang="da-DK" sz="750">
                  <a:solidFill>
                    <a:schemeClr val="bg1"/>
                  </a:solidFill>
                </a:rPr>
                <a:t>Medborgerskab</a:t>
              </a:r>
            </a:p>
            <a:p>
              <a:pPr>
                <a:spcAft>
                  <a:spcPts val="450"/>
                </a:spcAft>
              </a:pPr>
              <a:r>
                <a:rPr lang="da-DK" sz="750">
                  <a:solidFill>
                    <a:schemeClr val="bg1"/>
                  </a:solidFill>
                </a:rPr>
                <a:t>Læring og trivsel</a:t>
              </a:r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F563AEC6-7937-4A7E-BE37-E108EAEA97E0}"/>
                </a:ext>
              </a:extLst>
            </p:cNvPr>
            <p:cNvSpPr txBox="1"/>
            <p:nvPr/>
          </p:nvSpPr>
          <p:spPr>
            <a:xfrm>
              <a:off x="3659023" y="2055316"/>
              <a:ext cx="111721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750">
                  <a:solidFill>
                    <a:schemeClr val="bg1"/>
                  </a:solidFill>
                </a:rPr>
                <a:t>SKOLEPOLITIK 2018</a:t>
              </a:r>
            </a:p>
          </p:txBody>
        </p:sp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6602D2C4-50DB-4EED-BAFD-B38BF26F6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8913" y="2287982"/>
              <a:ext cx="1080120" cy="10789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0" name="Tekstfelt 29">
              <a:extLst>
                <a:ext uri="{FF2B5EF4-FFF2-40B4-BE49-F238E27FC236}">
                  <a16:creationId xmlns:a16="http://schemas.microsoft.com/office/drawing/2014/main" id="{53BFF94E-4936-400C-AD14-FB2939C99B43}"/>
                </a:ext>
              </a:extLst>
            </p:cNvPr>
            <p:cNvSpPr txBox="1"/>
            <p:nvPr/>
          </p:nvSpPr>
          <p:spPr>
            <a:xfrm>
              <a:off x="3673473" y="3435847"/>
              <a:ext cx="1337182" cy="925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da-DK" sz="750">
                  <a:solidFill>
                    <a:schemeClr val="bg1"/>
                  </a:solidFill>
                </a:rPr>
                <a:t>Fællesskab</a:t>
              </a:r>
            </a:p>
            <a:p>
              <a:pPr>
                <a:spcAft>
                  <a:spcPts val="450"/>
                </a:spcAft>
              </a:pPr>
              <a:r>
                <a:rPr lang="da-DK" sz="750">
                  <a:solidFill>
                    <a:schemeClr val="bg1"/>
                  </a:solidFill>
                </a:rPr>
                <a:t>Sundhed</a:t>
              </a:r>
            </a:p>
            <a:p>
              <a:pPr>
                <a:spcAft>
                  <a:spcPts val="450"/>
                </a:spcAft>
              </a:pPr>
              <a:r>
                <a:rPr lang="da-DK" sz="750">
                  <a:solidFill>
                    <a:schemeClr val="bg1"/>
                  </a:solidFill>
                </a:rPr>
                <a:t>Forældresamarbejde</a:t>
              </a:r>
            </a:p>
            <a:p>
              <a:pPr>
                <a:spcAft>
                  <a:spcPts val="450"/>
                </a:spcAft>
              </a:pPr>
              <a:r>
                <a:rPr lang="da-DK" sz="750">
                  <a:solidFill>
                    <a:schemeClr val="bg1"/>
                  </a:solidFill>
                </a:rPr>
                <a:t>Medborgerskab</a:t>
              </a:r>
            </a:p>
            <a:p>
              <a:pPr>
                <a:spcAft>
                  <a:spcPts val="450"/>
                </a:spcAft>
              </a:pPr>
              <a:r>
                <a:rPr lang="da-DK" sz="750">
                  <a:solidFill>
                    <a:schemeClr val="bg1"/>
                  </a:solidFill>
                </a:rPr>
                <a:t>Læring og trivsel</a:t>
              </a:r>
            </a:p>
          </p:txBody>
        </p:sp>
        <p:pic>
          <p:nvPicPr>
            <p:cNvPr id="17" name="Billede 16">
              <a:extLst>
                <a:ext uri="{FF2B5EF4-FFF2-40B4-BE49-F238E27FC236}">
                  <a16:creationId xmlns:a16="http://schemas.microsoft.com/office/drawing/2014/main" id="{BAED8477-5B99-43D8-AA02-11B42B3FE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368423">
              <a:off x="3627297" y="1363830"/>
              <a:ext cx="541065" cy="530171"/>
            </a:xfrm>
            <a:prstGeom prst="flowChartConnector">
              <a:avLst/>
            </a:prstGeom>
          </p:spPr>
        </p:pic>
        <p:sp>
          <p:nvSpPr>
            <p:cNvPr id="28" name="Rutediagram: Alternativ proces 6">
              <a:extLst>
                <a:ext uri="{FF2B5EF4-FFF2-40B4-BE49-F238E27FC236}">
                  <a16:creationId xmlns:a16="http://schemas.microsoft.com/office/drawing/2014/main" id="{E8AC2B4E-2298-411C-A330-7DD88CE41643}"/>
                </a:ext>
              </a:extLst>
            </p:cNvPr>
            <p:cNvSpPr/>
            <p:nvPr/>
          </p:nvSpPr>
          <p:spPr>
            <a:xfrm>
              <a:off x="7297441" y="1888337"/>
              <a:ext cx="1134000" cy="2518736"/>
            </a:xfrm>
            <a:custGeom>
              <a:avLst/>
              <a:gdLst>
                <a:gd name="connsiteX0" fmla="*/ 0 w 7128792"/>
                <a:gd name="connsiteY0" fmla="*/ 660073 h 3960440"/>
                <a:gd name="connsiteX1" fmla="*/ 660073 w 7128792"/>
                <a:gd name="connsiteY1" fmla="*/ 0 h 3960440"/>
                <a:gd name="connsiteX2" fmla="*/ 6468719 w 7128792"/>
                <a:gd name="connsiteY2" fmla="*/ 0 h 3960440"/>
                <a:gd name="connsiteX3" fmla="*/ 7128792 w 7128792"/>
                <a:gd name="connsiteY3" fmla="*/ 660073 h 3960440"/>
                <a:gd name="connsiteX4" fmla="*/ 7128792 w 7128792"/>
                <a:gd name="connsiteY4" fmla="*/ 3300367 h 3960440"/>
                <a:gd name="connsiteX5" fmla="*/ 6468719 w 7128792"/>
                <a:gd name="connsiteY5" fmla="*/ 3960440 h 3960440"/>
                <a:gd name="connsiteX6" fmla="*/ 660073 w 7128792"/>
                <a:gd name="connsiteY6" fmla="*/ 3960440 h 3960440"/>
                <a:gd name="connsiteX7" fmla="*/ 0 w 7128792"/>
                <a:gd name="connsiteY7" fmla="*/ 3300367 h 3960440"/>
                <a:gd name="connsiteX8" fmla="*/ 0 w 7128792"/>
                <a:gd name="connsiteY8" fmla="*/ 660073 h 3960440"/>
                <a:gd name="connsiteX0" fmla="*/ 13375 w 7142167"/>
                <a:gd name="connsiteY0" fmla="*/ 669126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69126 h 3969493"/>
                <a:gd name="connsiteX0" fmla="*/ 36214 w 7128792"/>
                <a:gd name="connsiteY0" fmla="*/ 660073 h 3969493"/>
                <a:gd name="connsiteX1" fmla="*/ 261721 w 7128792"/>
                <a:gd name="connsiteY1" fmla="*/ 0 h 3969493"/>
                <a:gd name="connsiteX2" fmla="*/ 6468719 w 7128792"/>
                <a:gd name="connsiteY2" fmla="*/ 9053 h 3969493"/>
                <a:gd name="connsiteX3" fmla="*/ 7128792 w 7128792"/>
                <a:gd name="connsiteY3" fmla="*/ 669126 h 3969493"/>
                <a:gd name="connsiteX4" fmla="*/ 7128792 w 7128792"/>
                <a:gd name="connsiteY4" fmla="*/ 3309420 h 3969493"/>
                <a:gd name="connsiteX5" fmla="*/ 6468719 w 7128792"/>
                <a:gd name="connsiteY5" fmla="*/ 3969493 h 3969493"/>
                <a:gd name="connsiteX6" fmla="*/ 660073 w 7128792"/>
                <a:gd name="connsiteY6" fmla="*/ 3969493 h 3969493"/>
                <a:gd name="connsiteX7" fmla="*/ 0 w 7128792"/>
                <a:gd name="connsiteY7" fmla="*/ 3309420 h 3969493"/>
                <a:gd name="connsiteX8" fmla="*/ 36214 w 7128792"/>
                <a:gd name="connsiteY8" fmla="*/ 660073 h 3969493"/>
                <a:gd name="connsiteX0" fmla="*/ 13375 w 7142167"/>
                <a:gd name="connsiteY0" fmla="*/ 696287 h 3969493"/>
                <a:gd name="connsiteX1" fmla="*/ 275096 w 7142167"/>
                <a:gd name="connsiteY1" fmla="*/ 0 h 3969493"/>
                <a:gd name="connsiteX2" fmla="*/ 6482094 w 7142167"/>
                <a:gd name="connsiteY2" fmla="*/ 9053 h 3969493"/>
                <a:gd name="connsiteX3" fmla="*/ 7142167 w 7142167"/>
                <a:gd name="connsiteY3" fmla="*/ 669126 h 3969493"/>
                <a:gd name="connsiteX4" fmla="*/ 7142167 w 7142167"/>
                <a:gd name="connsiteY4" fmla="*/ 3309420 h 3969493"/>
                <a:gd name="connsiteX5" fmla="*/ 6482094 w 7142167"/>
                <a:gd name="connsiteY5" fmla="*/ 3969493 h 3969493"/>
                <a:gd name="connsiteX6" fmla="*/ 673448 w 7142167"/>
                <a:gd name="connsiteY6" fmla="*/ 3969493 h 3969493"/>
                <a:gd name="connsiteX7" fmla="*/ 13375 w 7142167"/>
                <a:gd name="connsiteY7" fmla="*/ 3309420 h 3969493"/>
                <a:gd name="connsiteX8" fmla="*/ 13375 w 714216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478093 w 7138166"/>
                <a:gd name="connsiteY2" fmla="*/ 9053 h 3969493"/>
                <a:gd name="connsiteX3" fmla="*/ 7138166 w 7138166"/>
                <a:gd name="connsiteY3" fmla="*/ 669126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8787"/>
                <a:gd name="connsiteY0" fmla="*/ 696287 h 3969493"/>
                <a:gd name="connsiteX1" fmla="*/ 271095 w 7138787"/>
                <a:gd name="connsiteY1" fmla="*/ 0 h 3969493"/>
                <a:gd name="connsiteX2" fmla="*/ 6804018 w 7138787"/>
                <a:gd name="connsiteY2" fmla="*/ 18106 h 3969493"/>
                <a:gd name="connsiteX3" fmla="*/ 7138166 w 7138787"/>
                <a:gd name="connsiteY3" fmla="*/ 669126 h 3969493"/>
                <a:gd name="connsiteX4" fmla="*/ 7138166 w 7138787"/>
                <a:gd name="connsiteY4" fmla="*/ 3309420 h 3969493"/>
                <a:gd name="connsiteX5" fmla="*/ 6478093 w 7138787"/>
                <a:gd name="connsiteY5" fmla="*/ 3969493 h 3969493"/>
                <a:gd name="connsiteX6" fmla="*/ 669447 w 7138787"/>
                <a:gd name="connsiteY6" fmla="*/ 3969493 h 3969493"/>
                <a:gd name="connsiteX7" fmla="*/ 9374 w 7138787"/>
                <a:gd name="connsiteY7" fmla="*/ 3309420 h 3969493"/>
                <a:gd name="connsiteX8" fmla="*/ 9374 w 7138787"/>
                <a:gd name="connsiteY8" fmla="*/ 696287 h 3969493"/>
                <a:gd name="connsiteX0" fmla="*/ 9374 w 7138166"/>
                <a:gd name="connsiteY0" fmla="*/ 696287 h 3969493"/>
                <a:gd name="connsiteX1" fmla="*/ 271095 w 7138166"/>
                <a:gd name="connsiteY1" fmla="*/ 0 h 3969493"/>
                <a:gd name="connsiteX2" fmla="*/ 6804018 w 7138166"/>
                <a:gd name="connsiteY2" fmla="*/ 18106 h 3969493"/>
                <a:gd name="connsiteX3" fmla="*/ 7129112 w 7138166"/>
                <a:gd name="connsiteY3" fmla="*/ 542377 h 3969493"/>
                <a:gd name="connsiteX4" fmla="*/ 7138166 w 7138166"/>
                <a:gd name="connsiteY4" fmla="*/ 3309420 h 3969493"/>
                <a:gd name="connsiteX5" fmla="*/ 6478093 w 7138166"/>
                <a:gd name="connsiteY5" fmla="*/ 3969493 h 3969493"/>
                <a:gd name="connsiteX6" fmla="*/ 669447 w 7138166"/>
                <a:gd name="connsiteY6" fmla="*/ 3969493 h 3969493"/>
                <a:gd name="connsiteX7" fmla="*/ 9374 w 7138166"/>
                <a:gd name="connsiteY7" fmla="*/ 3309420 h 3969493"/>
                <a:gd name="connsiteX8" fmla="*/ 9374 w 7138166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478093 w 7130361"/>
                <a:gd name="connsiteY5" fmla="*/ 3969493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669447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493"/>
                <a:gd name="connsiteX1" fmla="*/ 271095 w 7130361"/>
                <a:gd name="connsiteY1" fmla="*/ 0 h 3969493"/>
                <a:gd name="connsiteX2" fmla="*/ 6804018 w 7130361"/>
                <a:gd name="connsiteY2" fmla="*/ 18106 h 3969493"/>
                <a:gd name="connsiteX3" fmla="*/ 7129112 w 7130361"/>
                <a:gd name="connsiteY3" fmla="*/ 542377 h 3969493"/>
                <a:gd name="connsiteX4" fmla="*/ 7129112 w 7130361"/>
                <a:gd name="connsiteY4" fmla="*/ 3590078 h 3969493"/>
                <a:gd name="connsiteX5" fmla="*/ 6677269 w 7130361"/>
                <a:gd name="connsiteY5" fmla="*/ 3951386 h 3969493"/>
                <a:gd name="connsiteX6" fmla="*/ 397843 w 7130361"/>
                <a:gd name="connsiteY6" fmla="*/ 3969493 h 3969493"/>
                <a:gd name="connsiteX7" fmla="*/ 9374 w 7130361"/>
                <a:gd name="connsiteY7" fmla="*/ 3309420 h 3969493"/>
                <a:gd name="connsiteX8" fmla="*/ 9374 w 7130361"/>
                <a:gd name="connsiteY8" fmla="*/ 696287 h 3969493"/>
                <a:gd name="connsiteX0" fmla="*/ 9374 w 7130361"/>
                <a:gd name="connsiteY0" fmla="*/ 696287 h 3969727"/>
                <a:gd name="connsiteX1" fmla="*/ 271095 w 7130361"/>
                <a:gd name="connsiteY1" fmla="*/ 0 h 3969727"/>
                <a:gd name="connsiteX2" fmla="*/ 6804018 w 7130361"/>
                <a:gd name="connsiteY2" fmla="*/ 18106 h 3969727"/>
                <a:gd name="connsiteX3" fmla="*/ 7129112 w 7130361"/>
                <a:gd name="connsiteY3" fmla="*/ 542377 h 3969727"/>
                <a:gd name="connsiteX4" fmla="*/ 7129112 w 7130361"/>
                <a:gd name="connsiteY4" fmla="*/ 3590078 h 3969727"/>
                <a:gd name="connsiteX5" fmla="*/ 6677269 w 7130361"/>
                <a:gd name="connsiteY5" fmla="*/ 3951386 h 3969727"/>
                <a:gd name="connsiteX6" fmla="*/ 397843 w 7130361"/>
                <a:gd name="connsiteY6" fmla="*/ 3969493 h 3969727"/>
                <a:gd name="connsiteX7" fmla="*/ 9374 w 7130361"/>
                <a:gd name="connsiteY7" fmla="*/ 3626291 h 3969727"/>
                <a:gd name="connsiteX8" fmla="*/ 9374 w 7130361"/>
                <a:gd name="connsiteY8" fmla="*/ 696287 h 3969727"/>
                <a:gd name="connsiteX0" fmla="*/ 9374 w 7130361"/>
                <a:gd name="connsiteY0" fmla="*/ 699955 h 3973395"/>
                <a:gd name="connsiteX1" fmla="*/ 271095 w 7130361"/>
                <a:gd name="connsiteY1" fmla="*/ 3668 h 3973395"/>
                <a:gd name="connsiteX2" fmla="*/ 6804019 w 7130361"/>
                <a:gd name="connsiteY2" fmla="*/ 0 h 3973395"/>
                <a:gd name="connsiteX3" fmla="*/ 7129112 w 7130361"/>
                <a:gd name="connsiteY3" fmla="*/ 546045 h 3973395"/>
                <a:gd name="connsiteX4" fmla="*/ 7129112 w 7130361"/>
                <a:gd name="connsiteY4" fmla="*/ 3593746 h 3973395"/>
                <a:gd name="connsiteX5" fmla="*/ 6677269 w 7130361"/>
                <a:gd name="connsiteY5" fmla="*/ 3955054 h 3973395"/>
                <a:gd name="connsiteX6" fmla="*/ 397843 w 7130361"/>
                <a:gd name="connsiteY6" fmla="*/ 3973161 h 3973395"/>
                <a:gd name="connsiteX7" fmla="*/ 9374 w 7130361"/>
                <a:gd name="connsiteY7" fmla="*/ 3629959 h 3973395"/>
                <a:gd name="connsiteX8" fmla="*/ 9374 w 7130361"/>
                <a:gd name="connsiteY8" fmla="*/ 699955 h 397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0361" h="3973395">
                  <a:moveTo>
                    <a:pt x="9374" y="699955"/>
                  </a:moveTo>
                  <a:cubicBezTo>
                    <a:pt x="18428" y="190551"/>
                    <a:pt x="-93453" y="3668"/>
                    <a:pt x="271095" y="3668"/>
                  </a:cubicBezTo>
                  <a:lnTo>
                    <a:pt x="6804019" y="0"/>
                  </a:lnTo>
                  <a:cubicBezTo>
                    <a:pt x="7168567" y="0"/>
                    <a:pt x="7129112" y="181497"/>
                    <a:pt x="7129112" y="546045"/>
                  </a:cubicBezTo>
                  <a:lnTo>
                    <a:pt x="7129112" y="3593746"/>
                  </a:lnTo>
                  <a:cubicBezTo>
                    <a:pt x="7129112" y="3958294"/>
                    <a:pt x="7041817" y="3955054"/>
                    <a:pt x="6677269" y="3955054"/>
                  </a:cubicBezTo>
                  <a:lnTo>
                    <a:pt x="397843" y="3973161"/>
                  </a:lnTo>
                  <a:cubicBezTo>
                    <a:pt x="33295" y="3973161"/>
                    <a:pt x="9374" y="3994507"/>
                    <a:pt x="9374" y="3629959"/>
                  </a:cubicBezTo>
                  <a:lnTo>
                    <a:pt x="9374" y="6999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1350"/>
            </a:p>
          </p:txBody>
        </p:sp>
        <p:sp>
          <p:nvSpPr>
            <p:cNvPr id="32" name="Tekstfelt 18">
              <a:extLst>
                <a:ext uri="{FF2B5EF4-FFF2-40B4-BE49-F238E27FC236}">
                  <a16:creationId xmlns:a16="http://schemas.microsoft.com/office/drawing/2014/main" id="{43A04582-D8D1-4D81-B5A5-BF616A299381}"/>
                </a:ext>
              </a:extLst>
            </p:cNvPr>
            <p:cNvSpPr txBox="1"/>
            <p:nvPr/>
          </p:nvSpPr>
          <p:spPr>
            <a:xfrm>
              <a:off x="7216369" y="1949998"/>
              <a:ext cx="129614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750">
                  <a:solidFill>
                    <a:schemeClr val="bg1"/>
                  </a:solidFill>
                </a:rPr>
                <a:t>FRITIDS- &amp; FOLKE-OPLYSNINGSPOLITIK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8" t="12004" r="30122" b="14580"/>
            <a:stretch/>
          </p:blipFill>
          <p:spPr bwMode="auto">
            <a:xfrm>
              <a:off x="7330267" y="2297810"/>
              <a:ext cx="1068350" cy="10800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Rektangel 32"/>
            <p:cNvSpPr/>
            <p:nvPr/>
          </p:nvSpPr>
          <p:spPr>
            <a:xfrm>
              <a:off x="7334234" y="3420917"/>
              <a:ext cx="1134000" cy="946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da-DK" sz="650">
                  <a:solidFill>
                    <a:schemeClr val="bg1"/>
                  </a:solidFill>
                </a:rPr>
                <a:t>Fritid for alle</a:t>
              </a:r>
            </a:p>
            <a:p>
              <a:pPr>
                <a:spcBef>
                  <a:spcPts val="300"/>
                </a:spcBef>
              </a:pPr>
              <a:r>
                <a:rPr lang="da-DK" sz="650">
                  <a:solidFill>
                    <a:schemeClr val="bg1"/>
                  </a:solidFill>
                </a:rPr>
                <a:t>Dannelse, folkeoplysning og viden</a:t>
              </a:r>
            </a:p>
            <a:p>
              <a:pPr>
                <a:spcBef>
                  <a:spcPts val="300"/>
                </a:spcBef>
              </a:pPr>
              <a:r>
                <a:rPr lang="da-DK" sz="650">
                  <a:solidFill>
                    <a:schemeClr val="bg1"/>
                  </a:solidFill>
                </a:rPr>
                <a:t>Frivillighed og fællesskaber</a:t>
              </a:r>
            </a:p>
            <a:p>
              <a:pPr>
                <a:spcBef>
                  <a:spcPts val="300"/>
                </a:spcBef>
              </a:pPr>
              <a:r>
                <a:rPr lang="da-DK" sz="650">
                  <a:solidFill>
                    <a:schemeClr val="bg1"/>
                  </a:solidFill>
                </a:rPr>
                <a:t>Udvikling og nye tendenser</a:t>
              </a:r>
            </a:p>
            <a:p>
              <a:pPr>
                <a:spcBef>
                  <a:spcPts val="300"/>
                </a:spcBef>
              </a:pPr>
              <a:r>
                <a:rPr lang="da-DK" sz="650">
                  <a:solidFill>
                    <a:schemeClr val="bg1"/>
                  </a:solidFill>
                </a:rPr>
                <a:t>Samarbejde, fællesskab og faciliteter </a:t>
              </a:r>
            </a:p>
          </p:txBody>
        </p:sp>
        <p:sp>
          <p:nvSpPr>
            <p:cNvPr id="34" name="Tekstfelt 33">
              <a:extLst>
                <a:ext uri="{FF2B5EF4-FFF2-40B4-BE49-F238E27FC236}">
                  <a16:creationId xmlns:a16="http://schemas.microsoft.com/office/drawing/2014/main" id="{F58EDBD0-2B8E-4CD6-8019-262F426A6388}"/>
                </a:ext>
              </a:extLst>
            </p:cNvPr>
            <p:cNvSpPr txBox="1"/>
            <p:nvPr/>
          </p:nvSpPr>
          <p:spPr>
            <a:xfrm>
              <a:off x="4775886" y="668463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>
                  <a:solidFill>
                    <a:schemeClr val="bg1"/>
                  </a:solidFill>
                </a:rPr>
                <a:t>Sammen om Kerneopgaven</a:t>
              </a:r>
            </a:p>
          </p:txBody>
        </p:sp>
        <p:sp>
          <p:nvSpPr>
            <p:cNvPr id="35" name="Tekstfelt 34">
              <a:extLst>
                <a:ext uri="{FF2B5EF4-FFF2-40B4-BE49-F238E27FC236}">
                  <a16:creationId xmlns:a16="http://schemas.microsoft.com/office/drawing/2014/main" id="{6939E4A0-6247-4F81-9405-A3FA6B4A6CB0}"/>
                </a:ext>
              </a:extLst>
            </p:cNvPr>
            <p:cNvSpPr txBox="1"/>
            <p:nvPr/>
          </p:nvSpPr>
          <p:spPr>
            <a:xfrm>
              <a:off x="3354015" y="865359"/>
              <a:ext cx="534777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700">
                  <a:solidFill>
                    <a:schemeClr val="bg1"/>
                  </a:solidFill>
                </a:rPr>
                <a:t>Sammen sikrer vi driften ∙ Sammen styrker vi resultaterne ∙ Sammen skaber vi løsninger ∙ Sammen udvikler vi en bæredygtig organisation</a:t>
              </a:r>
            </a:p>
          </p:txBody>
        </p:sp>
      </p:grpSp>
      <p:sp>
        <p:nvSpPr>
          <p:cNvPr id="36" name="Tekstfelt 35">
            <a:extLst>
              <a:ext uri="{FF2B5EF4-FFF2-40B4-BE49-F238E27FC236}">
                <a16:creationId xmlns:a16="http://schemas.microsoft.com/office/drawing/2014/main" id="{FFEF13DC-4E78-4E13-B946-13B26A75D2CA}"/>
              </a:ext>
            </a:extLst>
          </p:cNvPr>
          <p:cNvSpPr txBox="1"/>
          <p:nvPr/>
        </p:nvSpPr>
        <p:spPr>
          <a:xfrm>
            <a:off x="4863155" y="1261940"/>
            <a:ext cx="21050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>
                <a:solidFill>
                  <a:schemeClr val="bg1"/>
                </a:solidFill>
              </a:rPr>
              <a:t>Åbenhed∙ Dialog ∙ Nærvær ∙ Videndeling</a:t>
            </a:r>
          </a:p>
        </p:txBody>
      </p:sp>
    </p:spTree>
    <p:extLst>
      <p:ext uri="{BB962C8B-B14F-4D97-AF65-F5344CB8AC3E}">
        <p14:creationId xmlns:p14="http://schemas.microsoft.com/office/powerpoint/2010/main" val="224835278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ørring Kommun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262FB82B288943840FAA74A948021B" ma:contentTypeVersion="13" ma:contentTypeDescription="Opret et nyt dokument." ma:contentTypeScope="" ma:versionID="685b1501f57215016f850004a2f3bf1c">
  <xsd:schema xmlns:xsd="http://www.w3.org/2001/XMLSchema" xmlns:xs="http://www.w3.org/2001/XMLSchema" xmlns:p="http://schemas.microsoft.com/office/2006/metadata/properties" xmlns:ns3="58e8483a-37e2-45a5-a581-e3e76e6988aa" xmlns:ns4="afb0a76d-912c-4554-986d-020994de22cf" targetNamespace="http://schemas.microsoft.com/office/2006/metadata/properties" ma:root="true" ma:fieldsID="8d759ab8ed6f5c4fc13fb32b3112f959" ns3:_="" ns4:_="">
    <xsd:import namespace="58e8483a-37e2-45a5-a581-e3e76e6988aa"/>
    <xsd:import namespace="afb0a76d-912c-4554-986d-020994de22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8483a-37e2-45a5-a581-e3e76e6988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0a76d-912c-4554-986d-020994de22c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C3E73E-D441-4C42-B958-1C9E7238A9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F0E5A2-309C-4C6A-8728-0C16E8E71C54}">
  <ds:schemaRefs>
    <ds:schemaRef ds:uri="58e8483a-37e2-45a5-a581-e3e76e6988aa"/>
    <ds:schemaRef ds:uri="afb0a76d-912c-4554-986d-020994de22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E688D63-492B-49E2-8A21-EE79D26CEF08}">
  <ds:schemaRefs>
    <ds:schemaRef ds:uri="58e8483a-37e2-45a5-a581-e3e76e6988aa"/>
    <ds:schemaRef ds:uri="afb0a76d-912c-4554-986d-020994de22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</Words>
  <Application>Microsoft Office PowerPoint</Application>
  <PresentationFormat>Skærmshow (16:9)</PresentationFormat>
  <Paragraphs>36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Myriad Pro</vt:lpstr>
      <vt:lpstr>Kontortema</vt:lpstr>
      <vt:lpstr>DET NYE STRATEGISKE  LANDSKAB I BFU  2021</vt:lpstr>
    </vt:vector>
  </TitlesOfParts>
  <Company>Hjørring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Daniel Rask Christensen</dc:creator>
  <cp:lastModifiedBy>Signe Skov Risager</cp:lastModifiedBy>
  <cp:revision>1</cp:revision>
  <dcterms:created xsi:type="dcterms:W3CDTF">2017-01-24T08:42:41Z</dcterms:created>
  <dcterms:modified xsi:type="dcterms:W3CDTF">2021-10-05T09:54:43Z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0x010100BB262FB82B288943840FAA74A948021B</vt:lpwstr>
  </property>
</Properties>
</file>